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9.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3949C-92D8-0447-A1D7-4B2215840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A4A42-E724-7A48-84B2-8F729F203D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74DF3-A639-5A4F-B187-F9BB9228A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6949B-32E4-2B43-AE58-53BA1D7B9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5FEC6-DE83-D449-94BC-E654BCD6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5953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89533-9273-9F4C-8645-3F3C51A73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A9F9CF-D994-CD48-8BDC-23A7A3AEE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928F8-1E18-4749-84F1-58E75076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019EA-C3E5-1144-95AA-8E46EEFD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13242-6CF2-D349-B6B8-B3D6474D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7678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D7EF78-BF25-DE47-9817-F8F35F53BA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BBAA8D-BF7E-D149-9682-820599E5D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220E-CA7A-A546-A46B-8AF07A42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EA291-EBC4-F34F-836F-93304A801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6F09E-13DC-3B43-8984-61DD781C5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6336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3F45-B99F-C146-98A1-4A128EC09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4A74A-D2B0-EE47-9CDB-C6857B943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06149-41AD-644C-B791-C2A090B20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EBB64-EF6A-2F4A-B663-D70DC4A5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56B95-C741-564C-B49E-AD5C9A0F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2132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70D1E-495D-F042-B80F-54B0E39F5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022A2B-BAAC-8342-A4F3-FFB30D434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5C20A-52A6-4C41-BA40-06914D6FE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39EB4-5A47-6545-974F-562154353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C0CCB-F7FF-3F45-9B4A-B5667B2C0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1254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92F5-1EAF-9849-BC34-EA5158DD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5BB64-7606-3B4D-93FC-7A10F3D1AF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015049-BC49-0248-90F0-1FA0C9C5B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F1859-6CB1-F046-BC45-0E6384965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B3ACE-83DF-3241-9E13-50543B5E5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3A0C2-80E5-FC43-B56E-66BB9D15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016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406B4-EF1B-A049-996C-39B25A32B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8B183-6DCB-E148-B16C-2DE73E1C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7B006-2155-2E40-A46F-7941B7DE2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FC7040-CBD3-DE46-9399-3483E5279E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CA51D3-7B17-3F4D-BEB9-CB5A9A210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392F42-0DC0-0D4C-BF01-C342500B6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20054C-22D5-394E-B1DF-91BDE483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C8D906-D911-E04E-A8F0-025C5EA0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555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6BB76-E5FC-0D47-B870-8D4D00682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8161E8-CCBA-DC46-8318-1143F6582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FC050-B34F-D245-B2B4-6FB2F8545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399DF5-284E-3A4A-A7ED-912AECB8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803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E7C956-A859-024F-865E-26667E0E7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A21B2E-A0EF-D94E-BA9D-92A555E0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19896-A7BF-7447-8076-AAD363C1E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5158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1B2E9-AE3E-DB4D-AAE1-09F19559F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FB80B-8D55-C343-9D6E-8B2869EB4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F5364-29DC-B244-AA74-CDE2C6E64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DC8E8D-6083-204A-9703-3EE1CB233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04FF1-604C-914C-9C5A-3AB2C7D4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FC6D6-415E-F940-A79E-24E56857B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2300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D6EB9-B65C-F241-A135-3452BE991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1284FA-8E3E-284F-980B-2B88534288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BCF29-BCD1-E246-AAFD-7467C459F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7AEAE-5C48-D44A-8541-B9E81ED60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190D5-F684-BE48-846A-115D8905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83F62-64EF-9F49-9D6F-8E2F30CF3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5296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A5BDB-DCD9-994A-8B3D-17CE5D447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68BB7-000B-BF43-B474-DE9318E2A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396BC-76BF-A948-8B00-AC623C80C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9B53-4FE0-E844-8DAE-C80A2E170937}" type="datetimeFigureOut">
              <a:rPr lang="en-US" smtClean="0"/>
              <a:t>6/2/19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0EB68-9118-6147-87D4-AAF680A2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B818E-B49E-3C43-8163-F60E941C4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2F746-C825-8145-B962-ACD0A5A20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6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47C24-BC53-FE45-B4CE-BDDDB39CC4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Where's the bathroom?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45AF2-A3A9-3948-9966-489C5ACEE1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Can you tell me where the library is?</a:t>
            </a:r>
          </a:p>
        </p:txBody>
      </p:sp>
    </p:spTree>
    <p:extLst>
      <p:ext uri="{BB962C8B-B14F-4D97-AF65-F5344CB8AC3E}">
        <p14:creationId xmlns:p14="http://schemas.microsoft.com/office/powerpoint/2010/main" val="67905344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4.4 unknown"/>
  <p:tag name="AS_RELEASE_DATE" val="2019.02.28"/>
  <p:tag name="AS_TITLE" val="Aspose.Slides for Java"/>
  <p:tag name="AS_VERSION" val="19.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2</Paragraphs>
  <Slides>1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Office Theme</vt:lpstr>
      <vt:lpstr>Where's the bathroom?</vt:lpstr>
    </vt:vector>
  </TitlesOfParts>
  <LinksUpToDate>0</LinksUpToDate>
  <SharedDoc>0</SharedDoc>
  <HyperlinksChanged>0</HyperlinksChanged>
  <Application>Aspose.Slides for Java</Application>
  <AppVersion>19.0200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Where is the bathroom?</dc:title>
  <dc:creator>Ajiemar Santiago</dc:creator>
  <cp:lastModifiedBy>Ajiemar Santiago</cp:lastModifiedBy>
  <cp:revision>1</cp:revision>
  <dcterms:created xsi:type="dcterms:W3CDTF">2019-06-02T13:40:24Z</dcterms:created>
  <dcterms:modified xsi:type="dcterms:W3CDTF">2019-06-06T02:39:02Z</dcterms:modified>
</cp:coreProperties>
</file>