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46712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75661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8762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79900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4175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52117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782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5987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0551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94897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2841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94636-55F7-44CA-911A-3036BB3761EE}" type="datetimeFigureOut">
              <a:rPr lang="es-PE" smtClean="0"/>
              <a:t>11/05/2019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04CF9-F4A6-4446-8F9F-68E2B6FD189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5520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1337830" y="1132613"/>
            <a:ext cx="1693718" cy="8832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inicio</a:t>
            </a:r>
            <a:endParaRPr lang="es-PE" dirty="0"/>
          </a:p>
        </p:txBody>
      </p:sp>
      <p:sp>
        <p:nvSpPr>
          <p:cNvPr id="5" name="Elipse 4"/>
          <p:cNvSpPr/>
          <p:nvPr/>
        </p:nvSpPr>
        <p:spPr>
          <a:xfrm>
            <a:off x="5995553" y="4800595"/>
            <a:ext cx="384464" cy="3532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Paralelogramo 5"/>
          <p:cNvSpPr/>
          <p:nvPr/>
        </p:nvSpPr>
        <p:spPr>
          <a:xfrm>
            <a:off x="5143499" y="1652155"/>
            <a:ext cx="2109356" cy="103908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Ingresa nota</a:t>
            </a:r>
            <a:endParaRPr lang="es-PE" dirty="0"/>
          </a:p>
        </p:txBody>
      </p:sp>
      <p:sp>
        <p:nvSpPr>
          <p:cNvPr id="8" name="Rectángulo 7"/>
          <p:cNvSpPr/>
          <p:nvPr/>
        </p:nvSpPr>
        <p:spPr>
          <a:xfrm>
            <a:off x="4977243" y="3013361"/>
            <a:ext cx="2431473" cy="12988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/>
              <a:t>acum</a:t>
            </a:r>
            <a:r>
              <a:rPr lang="pt-BR" dirty="0" smtClean="0"/>
              <a:t> = </a:t>
            </a:r>
            <a:r>
              <a:rPr lang="pt-BR" dirty="0" err="1" smtClean="0"/>
              <a:t>acum</a:t>
            </a:r>
            <a:r>
              <a:rPr lang="pt-BR" dirty="0" smtClean="0"/>
              <a:t> + nota;</a:t>
            </a:r>
          </a:p>
          <a:p>
            <a:pPr algn="ctr"/>
            <a:r>
              <a:rPr lang="pt-BR" dirty="0" smtClean="0"/>
              <a:t>            n += 1;</a:t>
            </a:r>
            <a:r>
              <a:rPr lang="es-PE" dirty="0" smtClean="0"/>
              <a:t>;</a:t>
            </a:r>
            <a:endParaRPr lang="es-PE" dirty="0"/>
          </a:p>
        </p:txBody>
      </p:sp>
      <p:sp>
        <p:nvSpPr>
          <p:cNvPr id="9" name="Documento 8"/>
          <p:cNvSpPr/>
          <p:nvPr/>
        </p:nvSpPr>
        <p:spPr>
          <a:xfrm>
            <a:off x="8548254" y="3018551"/>
            <a:ext cx="2452255" cy="10287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Promedio es  : </a:t>
            </a:r>
            <a:r>
              <a:rPr lang="es-PE" dirty="0" err="1" smtClean="0"/>
              <a:t>prom</a:t>
            </a:r>
            <a:r>
              <a:rPr lang="es-PE" dirty="0" smtClean="0"/>
              <a:t> </a:t>
            </a:r>
            <a:endParaRPr lang="es-PE" dirty="0"/>
          </a:p>
        </p:txBody>
      </p:sp>
      <p:sp>
        <p:nvSpPr>
          <p:cNvPr id="11" name="Decisión 10"/>
          <p:cNvSpPr/>
          <p:nvPr/>
        </p:nvSpPr>
        <p:spPr>
          <a:xfrm>
            <a:off x="708312" y="3699160"/>
            <a:ext cx="2976995" cy="789709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n &lt;= 3</a:t>
            </a:r>
            <a:endParaRPr lang="es-PE" dirty="0"/>
          </a:p>
        </p:txBody>
      </p:sp>
      <p:sp>
        <p:nvSpPr>
          <p:cNvPr id="12" name="Rectángulo 11"/>
          <p:cNvSpPr/>
          <p:nvPr/>
        </p:nvSpPr>
        <p:spPr>
          <a:xfrm>
            <a:off x="1033895" y="2473036"/>
            <a:ext cx="2301588" cy="1049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 = 1;</a:t>
            </a:r>
          </a:p>
          <a:p>
            <a:pPr algn="ctr"/>
            <a:r>
              <a:rPr lang="fr-FR" dirty="0" smtClean="0"/>
              <a:t>nota;</a:t>
            </a:r>
          </a:p>
          <a:p>
            <a:pPr algn="ctr"/>
            <a:r>
              <a:rPr lang="fr-FR" dirty="0" err="1" smtClean="0"/>
              <a:t>acum</a:t>
            </a:r>
            <a:r>
              <a:rPr lang="fr-FR" dirty="0" smtClean="0"/>
              <a:t> = 0;</a:t>
            </a:r>
          </a:p>
          <a:p>
            <a:pPr algn="ctr"/>
            <a:r>
              <a:rPr lang="fr-FR" dirty="0" err="1" smtClean="0"/>
              <a:t>prom</a:t>
            </a:r>
            <a:r>
              <a:rPr lang="fr-FR" dirty="0" smtClean="0"/>
              <a:t> = 0.0;</a:t>
            </a:r>
            <a:endParaRPr lang="es-PE" dirty="0"/>
          </a:p>
        </p:txBody>
      </p:sp>
      <p:sp>
        <p:nvSpPr>
          <p:cNvPr id="13" name="Rectángulo 12"/>
          <p:cNvSpPr/>
          <p:nvPr/>
        </p:nvSpPr>
        <p:spPr>
          <a:xfrm>
            <a:off x="8569036" y="1184560"/>
            <a:ext cx="2431473" cy="12988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err="1" smtClean="0"/>
              <a:t>prom</a:t>
            </a:r>
            <a:r>
              <a:rPr lang="es-PE" dirty="0" smtClean="0"/>
              <a:t> = </a:t>
            </a:r>
            <a:r>
              <a:rPr lang="es-PE" dirty="0" err="1" smtClean="0"/>
              <a:t>acum</a:t>
            </a:r>
            <a:r>
              <a:rPr lang="es-PE" dirty="0" smtClean="0"/>
              <a:t> / 3;</a:t>
            </a:r>
            <a:endParaRPr lang="es-PE" dirty="0"/>
          </a:p>
        </p:txBody>
      </p:sp>
      <p:cxnSp>
        <p:nvCxnSpPr>
          <p:cNvPr id="15" name="Conector recto de flecha 14"/>
          <p:cNvCxnSpPr>
            <a:stCxn id="4" idx="2"/>
            <a:endCxn id="12" idx="0"/>
          </p:cNvCxnSpPr>
          <p:nvPr/>
        </p:nvCxnSpPr>
        <p:spPr>
          <a:xfrm>
            <a:off x="2184689" y="2015840"/>
            <a:ext cx="0" cy="457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stCxn id="12" idx="2"/>
            <a:endCxn id="11" idx="0"/>
          </p:cNvCxnSpPr>
          <p:nvPr/>
        </p:nvCxnSpPr>
        <p:spPr>
          <a:xfrm>
            <a:off x="2184689" y="3522516"/>
            <a:ext cx="12121" cy="176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/>
          <p:cNvCxnSpPr>
            <a:stCxn id="11" idx="2"/>
            <a:endCxn id="6" idx="1"/>
          </p:cNvCxnSpPr>
          <p:nvPr/>
        </p:nvCxnSpPr>
        <p:spPr>
          <a:xfrm rot="5400000" flipH="1" flipV="1">
            <a:off x="2844079" y="1004885"/>
            <a:ext cx="2836714" cy="4131253"/>
          </a:xfrm>
          <a:prstGeom prst="bentConnector5">
            <a:avLst>
              <a:gd name="adj1" fmla="val -8059"/>
              <a:gd name="adj2" fmla="val 53678"/>
              <a:gd name="adj3" fmla="val 1080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>
            <a:stCxn id="6" idx="4"/>
            <a:endCxn id="8" idx="0"/>
          </p:cNvCxnSpPr>
          <p:nvPr/>
        </p:nvCxnSpPr>
        <p:spPr>
          <a:xfrm flipH="1">
            <a:off x="6192980" y="2691242"/>
            <a:ext cx="5197" cy="322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stCxn id="8" idx="2"/>
            <a:endCxn id="5" idx="0"/>
          </p:cNvCxnSpPr>
          <p:nvPr/>
        </p:nvCxnSpPr>
        <p:spPr>
          <a:xfrm flipH="1">
            <a:off x="6187785" y="4312225"/>
            <a:ext cx="5195" cy="488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angular 24"/>
          <p:cNvCxnSpPr>
            <a:stCxn id="5" idx="2"/>
            <a:endCxn id="11" idx="1"/>
          </p:cNvCxnSpPr>
          <p:nvPr/>
        </p:nvCxnSpPr>
        <p:spPr>
          <a:xfrm rot="10800000">
            <a:off x="708313" y="4094015"/>
            <a:ext cx="5287241" cy="883226"/>
          </a:xfrm>
          <a:prstGeom prst="bentConnector3">
            <a:avLst>
              <a:gd name="adj1" fmla="val 1043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angular 26"/>
          <p:cNvCxnSpPr>
            <a:stCxn id="5" idx="6"/>
            <a:endCxn id="13" idx="0"/>
          </p:cNvCxnSpPr>
          <p:nvPr/>
        </p:nvCxnSpPr>
        <p:spPr>
          <a:xfrm flipV="1">
            <a:off x="6380017" y="1184560"/>
            <a:ext cx="3404756" cy="3792681"/>
          </a:xfrm>
          <a:prstGeom prst="bentConnector4">
            <a:avLst>
              <a:gd name="adj1" fmla="val 32146"/>
              <a:gd name="adj2" fmla="val 1060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stCxn id="13" idx="2"/>
            <a:endCxn id="9" idx="0"/>
          </p:cNvCxnSpPr>
          <p:nvPr/>
        </p:nvCxnSpPr>
        <p:spPr>
          <a:xfrm flipH="1">
            <a:off x="9774382" y="2483424"/>
            <a:ext cx="10391" cy="53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redondeado 31"/>
          <p:cNvSpPr/>
          <p:nvPr/>
        </p:nvSpPr>
        <p:spPr>
          <a:xfrm>
            <a:off x="8948304" y="4390151"/>
            <a:ext cx="1693718" cy="8832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fin</a:t>
            </a:r>
            <a:endParaRPr lang="es-PE" dirty="0"/>
          </a:p>
        </p:txBody>
      </p:sp>
      <p:cxnSp>
        <p:nvCxnSpPr>
          <p:cNvPr id="45" name="Conector recto de flecha 44"/>
          <p:cNvCxnSpPr>
            <a:stCxn id="9" idx="2"/>
            <a:endCxn id="32" idx="0"/>
          </p:cNvCxnSpPr>
          <p:nvPr/>
        </p:nvCxnSpPr>
        <p:spPr>
          <a:xfrm>
            <a:off x="9774382" y="3979243"/>
            <a:ext cx="20781" cy="410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1871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43</Words>
  <Application>Microsoft Office PowerPoint</Application>
  <PresentationFormat>Panorámica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Cibertec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JAVA-FUN-DEV</dc:creator>
  <cp:lastModifiedBy>JAVA-FUN-DEV</cp:lastModifiedBy>
  <cp:revision>4</cp:revision>
  <dcterms:created xsi:type="dcterms:W3CDTF">2019-05-11T21:00:19Z</dcterms:created>
  <dcterms:modified xsi:type="dcterms:W3CDTF">2019-05-11T22:25:07Z</dcterms:modified>
</cp:coreProperties>
</file>