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P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modificar el estilo de subtítulo del patrón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8467128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17756610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12876298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7799001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12417521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4052117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2678257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35598773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18055155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21948975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PE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6284150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F94636-55F7-44CA-911A-3036BB3761EE}" type="datetimeFigureOut">
              <a:rPr lang="es-PE" smtClean="0"/>
              <a:t>11/05/2019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D04CF9-F4A6-4446-8F9F-68E2B6FD1892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16552061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P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redondeado 3"/>
          <p:cNvSpPr/>
          <p:nvPr/>
        </p:nvSpPr>
        <p:spPr>
          <a:xfrm>
            <a:off x="1337830" y="1132613"/>
            <a:ext cx="1693718" cy="88322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PE" dirty="0" smtClean="0"/>
              <a:t>inicio</a:t>
            </a:r>
            <a:endParaRPr lang="es-PE" dirty="0"/>
          </a:p>
        </p:txBody>
      </p:sp>
      <p:sp>
        <p:nvSpPr>
          <p:cNvPr id="5" name="Elipse 4"/>
          <p:cNvSpPr/>
          <p:nvPr/>
        </p:nvSpPr>
        <p:spPr>
          <a:xfrm>
            <a:off x="5995553" y="4800595"/>
            <a:ext cx="384464" cy="35329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PE"/>
          </a:p>
        </p:txBody>
      </p:sp>
      <p:sp>
        <p:nvSpPr>
          <p:cNvPr id="6" name="Paralelogramo 5"/>
          <p:cNvSpPr/>
          <p:nvPr/>
        </p:nvSpPr>
        <p:spPr>
          <a:xfrm>
            <a:off x="5143499" y="1652155"/>
            <a:ext cx="2109356" cy="1039087"/>
          </a:xfrm>
          <a:prstGeom prst="parallelogram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PE" dirty="0" smtClean="0"/>
              <a:t>Ingresa nota</a:t>
            </a:r>
            <a:endParaRPr lang="es-PE" dirty="0"/>
          </a:p>
        </p:txBody>
      </p:sp>
      <p:sp>
        <p:nvSpPr>
          <p:cNvPr id="8" name="Rectángulo 7"/>
          <p:cNvSpPr/>
          <p:nvPr/>
        </p:nvSpPr>
        <p:spPr>
          <a:xfrm>
            <a:off x="4977243" y="3013361"/>
            <a:ext cx="2431473" cy="12988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 err="1" smtClean="0"/>
              <a:t>acum</a:t>
            </a:r>
            <a:r>
              <a:rPr lang="pt-BR" dirty="0" smtClean="0"/>
              <a:t> = </a:t>
            </a:r>
            <a:r>
              <a:rPr lang="pt-BR" dirty="0" err="1" smtClean="0"/>
              <a:t>acum</a:t>
            </a:r>
            <a:r>
              <a:rPr lang="pt-BR" dirty="0" smtClean="0"/>
              <a:t> + nota;</a:t>
            </a:r>
          </a:p>
          <a:p>
            <a:pPr algn="ctr"/>
            <a:r>
              <a:rPr lang="pt-BR" dirty="0" smtClean="0"/>
              <a:t>            n += 1;</a:t>
            </a:r>
            <a:r>
              <a:rPr lang="es-PE" dirty="0" smtClean="0"/>
              <a:t>;</a:t>
            </a:r>
            <a:endParaRPr lang="es-PE" dirty="0"/>
          </a:p>
        </p:txBody>
      </p:sp>
      <p:sp>
        <p:nvSpPr>
          <p:cNvPr id="9" name="Documento 8"/>
          <p:cNvSpPr/>
          <p:nvPr/>
        </p:nvSpPr>
        <p:spPr>
          <a:xfrm>
            <a:off x="8548254" y="3018551"/>
            <a:ext cx="2452255" cy="1028700"/>
          </a:xfrm>
          <a:prstGeom prst="flowChartDocumen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PE" dirty="0" smtClean="0"/>
              <a:t>Promedio es  : </a:t>
            </a:r>
            <a:r>
              <a:rPr lang="es-PE" dirty="0" err="1" smtClean="0"/>
              <a:t>prom</a:t>
            </a:r>
            <a:r>
              <a:rPr lang="es-PE" dirty="0" smtClean="0"/>
              <a:t> </a:t>
            </a:r>
            <a:endParaRPr lang="es-PE" dirty="0"/>
          </a:p>
        </p:txBody>
      </p:sp>
      <p:sp>
        <p:nvSpPr>
          <p:cNvPr id="11" name="Decisión 10"/>
          <p:cNvSpPr/>
          <p:nvPr/>
        </p:nvSpPr>
        <p:spPr>
          <a:xfrm>
            <a:off x="708312" y="3699160"/>
            <a:ext cx="2976995" cy="789709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PE" dirty="0" smtClean="0"/>
              <a:t>n &lt;= 3</a:t>
            </a:r>
            <a:endParaRPr lang="es-PE" dirty="0"/>
          </a:p>
        </p:txBody>
      </p:sp>
      <p:sp>
        <p:nvSpPr>
          <p:cNvPr id="12" name="Rectángulo 11"/>
          <p:cNvSpPr/>
          <p:nvPr/>
        </p:nvSpPr>
        <p:spPr>
          <a:xfrm>
            <a:off x="1033895" y="2473036"/>
            <a:ext cx="2301588" cy="10494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n = 1;</a:t>
            </a:r>
          </a:p>
          <a:p>
            <a:pPr algn="ctr"/>
            <a:r>
              <a:rPr lang="fr-FR" dirty="0" smtClean="0"/>
              <a:t>nota;</a:t>
            </a:r>
          </a:p>
          <a:p>
            <a:pPr algn="ctr"/>
            <a:r>
              <a:rPr lang="fr-FR" dirty="0" err="1" smtClean="0"/>
              <a:t>acum</a:t>
            </a:r>
            <a:r>
              <a:rPr lang="fr-FR" dirty="0" smtClean="0"/>
              <a:t> = 0;</a:t>
            </a:r>
          </a:p>
          <a:p>
            <a:pPr algn="ctr"/>
            <a:r>
              <a:rPr lang="fr-FR" dirty="0" err="1" smtClean="0"/>
              <a:t>prom</a:t>
            </a:r>
            <a:r>
              <a:rPr lang="fr-FR" dirty="0" smtClean="0"/>
              <a:t> = 0.0;</a:t>
            </a:r>
            <a:endParaRPr lang="es-PE" dirty="0"/>
          </a:p>
        </p:txBody>
      </p:sp>
      <p:sp>
        <p:nvSpPr>
          <p:cNvPr id="13" name="Rectángulo 12"/>
          <p:cNvSpPr/>
          <p:nvPr/>
        </p:nvSpPr>
        <p:spPr>
          <a:xfrm>
            <a:off x="8569036" y="1184560"/>
            <a:ext cx="2431473" cy="12988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PE" dirty="0" err="1" smtClean="0"/>
              <a:t>prom</a:t>
            </a:r>
            <a:r>
              <a:rPr lang="es-PE" dirty="0" smtClean="0"/>
              <a:t> = </a:t>
            </a:r>
            <a:r>
              <a:rPr lang="es-PE" dirty="0" err="1" smtClean="0"/>
              <a:t>acum</a:t>
            </a:r>
            <a:r>
              <a:rPr lang="es-PE" dirty="0" smtClean="0"/>
              <a:t> / 3;</a:t>
            </a:r>
            <a:endParaRPr lang="es-PE" dirty="0"/>
          </a:p>
        </p:txBody>
      </p:sp>
      <p:cxnSp>
        <p:nvCxnSpPr>
          <p:cNvPr id="15" name="Conector recto de flecha 14"/>
          <p:cNvCxnSpPr>
            <a:stCxn id="4" idx="2"/>
            <a:endCxn id="12" idx="0"/>
          </p:cNvCxnSpPr>
          <p:nvPr/>
        </p:nvCxnSpPr>
        <p:spPr>
          <a:xfrm>
            <a:off x="2184689" y="2015840"/>
            <a:ext cx="0" cy="4571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ector recto de flecha 16"/>
          <p:cNvCxnSpPr>
            <a:stCxn id="12" idx="2"/>
            <a:endCxn id="11" idx="0"/>
          </p:cNvCxnSpPr>
          <p:nvPr/>
        </p:nvCxnSpPr>
        <p:spPr>
          <a:xfrm>
            <a:off x="2184689" y="3522516"/>
            <a:ext cx="12121" cy="1766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ector angular 18"/>
          <p:cNvCxnSpPr>
            <a:stCxn id="11" idx="2"/>
            <a:endCxn id="6" idx="1"/>
          </p:cNvCxnSpPr>
          <p:nvPr/>
        </p:nvCxnSpPr>
        <p:spPr>
          <a:xfrm rot="5400000" flipH="1" flipV="1">
            <a:off x="2844079" y="1004885"/>
            <a:ext cx="2836714" cy="4131253"/>
          </a:xfrm>
          <a:prstGeom prst="bentConnector5">
            <a:avLst>
              <a:gd name="adj1" fmla="val -8059"/>
              <a:gd name="adj2" fmla="val 53678"/>
              <a:gd name="adj3" fmla="val 10805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onector recto de flecha 20"/>
          <p:cNvCxnSpPr>
            <a:stCxn id="6" idx="4"/>
            <a:endCxn id="8" idx="0"/>
          </p:cNvCxnSpPr>
          <p:nvPr/>
        </p:nvCxnSpPr>
        <p:spPr>
          <a:xfrm flipH="1">
            <a:off x="6192980" y="2691242"/>
            <a:ext cx="5197" cy="3221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ector recto de flecha 22"/>
          <p:cNvCxnSpPr>
            <a:stCxn id="8" idx="2"/>
            <a:endCxn id="5" idx="0"/>
          </p:cNvCxnSpPr>
          <p:nvPr/>
        </p:nvCxnSpPr>
        <p:spPr>
          <a:xfrm flipH="1">
            <a:off x="6187785" y="4312225"/>
            <a:ext cx="5195" cy="4883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Conector angular 24"/>
          <p:cNvCxnSpPr>
            <a:stCxn id="5" idx="2"/>
            <a:endCxn id="11" idx="1"/>
          </p:cNvCxnSpPr>
          <p:nvPr/>
        </p:nvCxnSpPr>
        <p:spPr>
          <a:xfrm rot="10800000">
            <a:off x="708313" y="4094015"/>
            <a:ext cx="5287241" cy="883226"/>
          </a:xfrm>
          <a:prstGeom prst="bentConnector3">
            <a:avLst>
              <a:gd name="adj1" fmla="val 1043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Conector angular 26"/>
          <p:cNvCxnSpPr>
            <a:stCxn id="5" idx="6"/>
            <a:endCxn id="13" idx="0"/>
          </p:cNvCxnSpPr>
          <p:nvPr/>
        </p:nvCxnSpPr>
        <p:spPr>
          <a:xfrm flipV="1">
            <a:off x="6380017" y="1184560"/>
            <a:ext cx="3404756" cy="3792681"/>
          </a:xfrm>
          <a:prstGeom prst="bentConnector4">
            <a:avLst>
              <a:gd name="adj1" fmla="val 32146"/>
              <a:gd name="adj2" fmla="val 10602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ector recto de flecha 29"/>
          <p:cNvCxnSpPr>
            <a:stCxn id="13" idx="2"/>
            <a:endCxn id="9" idx="0"/>
          </p:cNvCxnSpPr>
          <p:nvPr/>
        </p:nvCxnSpPr>
        <p:spPr>
          <a:xfrm flipH="1">
            <a:off x="9774382" y="2483424"/>
            <a:ext cx="10391" cy="5351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ectángulo redondeado 31"/>
          <p:cNvSpPr/>
          <p:nvPr/>
        </p:nvSpPr>
        <p:spPr>
          <a:xfrm>
            <a:off x="8948304" y="4390151"/>
            <a:ext cx="1693718" cy="88322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PE" dirty="0" smtClean="0"/>
              <a:t>fin</a:t>
            </a:r>
            <a:endParaRPr lang="es-PE" dirty="0"/>
          </a:p>
        </p:txBody>
      </p:sp>
      <p:cxnSp>
        <p:nvCxnSpPr>
          <p:cNvPr id="45" name="Conector recto de flecha 44"/>
          <p:cNvCxnSpPr>
            <a:stCxn id="9" idx="2"/>
            <a:endCxn id="32" idx="0"/>
          </p:cNvCxnSpPr>
          <p:nvPr/>
        </p:nvCxnSpPr>
        <p:spPr>
          <a:xfrm>
            <a:off x="9774382" y="3979243"/>
            <a:ext cx="20781" cy="4109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8718714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84</TotalTime>
  <Words>43</Words>
  <Application>Microsoft Office PowerPoint</Application>
  <PresentationFormat>Panorámica</PresentationFormat>
  <Paragraphs>12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>Cibertec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JAVA-FUN-DEV</dc:creator>
  <cp:lastModifiedBy>JAVA-FUN-DEV</cp:lastModifiedBy>
  <cp:revision>4</cp:revision>
  <dcterms:created xsi:type="dcterms:W3CDTF">2019-05-11T21:00:19Z</dcterms:created>
  <dcterms:modified xsi:type="dcterms:W3CDTF">2019-05-11T22:25:07Z</dcterms:modified>
</cp:coreProperties>
</file>

<file path=docProps/thumbnail.jpeg>
</file>