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7" d="100"/>
          <a:sy n="117" d="100"/>
        </p:scale>
        <p:origin x="5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B3960-53DB-40CC-95FA-AB436E4834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777D84-5BE2-4E38-B8AC-0F67845E64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93F73-64BF-4F8A-A0F3-A1828459E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4365-1CBE-403D-AA88-FE2E32058104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7806EC-CF74-4B67-8C3A-06E9375F2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E9767B-8BC3-43AD-A31A-0859BD91F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CE82D-5CD9-4D03-97B4-FEE7193E4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011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E4D90-3229-4C47-A0F5-A7730BA30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E4E7FA-292C-4433-9179-427DB37836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0525C-C786-4567-9074-B8811929B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4365-1CBE-403D-AA88-FE2E32058104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83076A-FBDD-422E-931E-4207E46CA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ED7E4B-D07B-4F9E-8520-63842DBFD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CE82D-5CD9-4D03-97B4-FEE7193E4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877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3D5932-A7DE-4121-A0B1-42A2766308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EE086B-8AA9-45D8-9BCA-9AE7E84C7C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B5B023-D8AB-48DA-B23D-58EEC7D7E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4365-1CBE-403D-AA88-FE2E32058104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B12D2F-E4C9-4807-82FD-B34D9982A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9E5E7-297F-4FBF-BDDE-87B0CF0B9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CE82D-5CD9-4D03-97B4-FEE7193E4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89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91182-59A4-4BE0-B109-5787D26D1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3962A-6F1C-4FDF-833B-90ACF692AF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EBB82-FA30-45CF-9B51-DDC316E25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4365-1CBE-403D-AA88-FE2E32058104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30F1D2-509B-41B7-9C97-B317BDAF6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57083D-7DF2-453E-8C9C-B76127A31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CE82D-5CD9-4D03-97B4-FEE7193E4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067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83C59-FC29-4EBF-AB86-28722E71F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57CC3D-0F21-4E86-AA9C-14CEB71BBE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8CAF0-C326-4745-94D3-501D23316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4365-1CBE-403D-AA88-FE2E32058104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7895E-81EF-436A-9813-6DC67CF76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55CC4-E823-4806-A1C6-4706944D7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CE82D-5CD9-4D03-97B4-FEE7193E4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955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48627-760A-4701-8C27-8E98CF5A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AE339A-3D33-473E-8E17-D76B2B03DB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B587BE-41CF-4817-860C-A6D0EB2F3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738704-7546-4847-BF39-067E70EED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4365-1CBE-403D-AA88-FE2E32058104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848555-B950-487F-86EB-4DFBA2B4A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E7520B-E65F-4324-940E-538589488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CE82D-5CD9-4D03-97B4-FEE7193E4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57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3B914-6739-4C37-B2DE-FD81A3F18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38157D-2BB7-4997-B8A1-B78D8E172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202DAF-EDB3-4CF6-AAB3-5E9C4ACE19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7BB1C0-0EEB-4F88-A9AB-B52ACD7067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8C9713-C286-4976-B6F4-8623E6F8E6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9CDE2B-FE19-4F22-95C2-9857B92E0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4365-1CBE-403D-AA88-FE2E32058104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0FD9DE-07EB-4188-B17E-220EEA826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054DC7-EACA-4B93-AD3E-7B364600C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CE82D-5CD9-4D03-97B4-FEE7193E4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515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5069E-4A94-4C00-A83E-BC4C5D6F7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B7E0D0-F03B-4770-B745-0E3F5C7F4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4365-1CBE-403D-AA88-FE2E32058104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F5427B-A74F-45B7-88F7-8C87CEC12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9F9A45-B9D3-49D4-BCC9-BB471D182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CE82D-5CD9-4D03-97B4-FEE7193E4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322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7CCC41-A41D-479E-9532-3AAB1631A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4365-1CBE-403D-AA88-FE2E32058104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654EBE-C525-4778-9CAF-A834341CE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564EEC-C0A4-43BB-9532-3B5C3F593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CE82D-5CD9-4D03-97B4-FEE7193E4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840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C4139-E3FE-4306-BDC9-7D7F82FE1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A9D54D-862A-48A3-965E-DBE4C6938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235AFC-EE3C-4BDD-A100-F75F3406A9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44AE0C-7A26-4E37-940E-E014D97CE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4365-1CBE-403D-AA88-FE2E32058104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9D6F25-9ACD-4618-8140-3F990F12E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0CE43A-212F-4C84-8797-C7D5217B6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CE82D-5CD9-4D03-97B4-FEE7193E4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51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C3B96-AE39-4BFF-B676-97CE81ED9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570F6-2800-46C9-AA37-393A9E4CB1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96A0CA-7C02-40A5-8BC4-3E996205E0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A3A06C-4551-49B7-A7B7-30E00BF3E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4365-1CBE-403D-AA88-FE2E32058104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E66834-3BD2-42DD-90D3-8E076B295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D86D1D-9EB2-46B7-B641-F4FEF9456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CE82D-5CD9-4D03-97B4-FEE7193E4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68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B2F15D-13C7-4853-9E16-FCB4E3A47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B36418-E2A3-43CB-866D-936B913618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55909D-7E47-4845-9361-2AF8695B80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C4365-1CBE-403D-AA88-FE2E32058104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1698A0-BC07-41A8-9EE7-A278B0804A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D56C02-08D9-4002-A2CD-DB73766EAD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CE82D-5CD9-4D03-97B4-FEE7193E4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125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ED31C80-B45B-4E22-88B8-5BC0C4459D4F}"/>
              </a:ext>
            </a:extLst>
          </p:cNvPr>
          <p:cNvCxnSpPr>
            <a:cxnSpLocks/>
          </p:cNvCxnSpPr>
          <p:nvPr/>
        </p:nvCxnSpPr>
        <p:spPr>
          <a:xfrm>
            <a:off x="1464401" y="3366951"/>
            <a:ext cx="474345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331BBC2A-38AF-4151-9ABF-5C5B17B4AA3F}"/>
              </a:ext>
            </a:extLst>
          </p:cNvPr>
          <p:cNvCxnSpPr>
            <a:cxnSpLocks/>
          </p:cNvCxnSpPr>
          <p:nvPr/>
        </p:nvCxnSpPr>
        <p:spPr>
          <a:xfrm>
            <a:off x="2865120" y="3359331"/>
            <a:ext cx="969917" cy="0"/>
          </a:xfrm>
          <a:prstGeom prst="line">
            <a:avLst/>
          </a:prstGeom>
          <a:ln w="28575">
            <a:solidFill>
              <a:srgbClr val="00B0F0"/>
            </a:solidFill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0F524E4-F503-4282-9FCB-B87C8E22A3B7}"/>
              </a:ext>
            </a:extLst>
          </p:cNvPr>
          <p:cNvCxnSpPr>
            <a:cxnSpLocks/>
          </p:cNvCxnSpPr>
          <p:nvPr/>
        </p:nvCxnSpPr>
        <p:spPr>
          <a:xfrm>
            <a:off x="1464401" y="1385751"/>
            <a:ext cx="474345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D666CA47-FF5A-4AF8-9CBA-D6504780E17E}"/>
              </a:ext>
            </a:extLst>
          </p:cNvPr>
          <p:cNvCxnSpPr>
            <a:cxnSpLocks/>
          </p:cNvCxnSpPr>
          <p:nvPr/>
        </p:nvCxnSpPr>
        <p:spPr>
          <a:xfrm>
            <a:off x="2866209" y="1385751"/>
            <a:ext cx="969917" cy="0"/>
          </a:xfrm>
          <a:prstGeom prst="line">
            <a:avLst/>
          </a:prstGeom>
          <a:ln w="28575">
            <a:solidFill>
              <a:srgbClr val="00B0F0"/>
            </a:solidFill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BCCABE8-CC0B-490D-A6F7-2C137AA25C4D}"/>
              </a:ext>
            </a:extLst>
          </p:cNvPr>
          <p:cNvCxnSpPr>
            <a:cxnSpLocks/>
          </p:cNvCxnSpPr>
          <p:nvPr/>
        </p:nvCxnSpPr>
        <p:spPr>
          <a:xfrm>
            <a:off x="2524397" y="1075509"/>
            <a:ext cx="0" cy="6531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6AEB422-90C9-492B-A381-E4D0785F7563}"/>
              </a:ext>
            </a:extLst>
          </p:cNvPr>
          <p:cNvGrpSpPr/>
          <p:nvPr/>
        </p:nvGrpSpPr>
        <p:grpSpPr>
          <a:xfrm>
            <a:off x="2524397" y="1075509"/>
            <a:ext cx="1679122" cy="653142"/>
            <a:chOff x="2717346" y="1702254"/>
            <a:chExt cx="1679122" cy="65314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877A6F8-5F29-42B0-A80D-C81184DB5BBA}"/>
                </a:ext>
              </a:extLst>
            </p:cNvPr>
            <p:cNvCxnSpPr>
              <a:cxnSpLocks/>
            </p:cNvCxnSpPr>
            <p:nvPr/>
          </p:nvCxnSpPr>
          <p:spPr>
            <a:xfrm>
              <a:off x="4396468" y="1702254"/>
              <a:ext cx="0" cy="65314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4E8919E-7D2F-4F7D-9BAD-2F1890CD4EE7}"/>
                </a:ext>
              </a:extLst>
            </p:cNvPr>
            <p:cNvCxnSpPr>
              <a:cxnSpLocks/>
            </p:cNvCxnSpPr>
            <p:nvPr/>
          </p:nvCxnSpPr>
          <p:spPr>
            <a:xfrm>
              <a:off x="3556907" y="1702254"/>
              <a:ext cx="0" cy="653142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8437210-BCC1-43C4-8E26-6D79E9A42048}"/>
                </a:ext>
              </a:extLst>
            </p:cNvPr>
            <p:cNvCxnSpPr/>
            <p:nvPr/>
          </p:nvCxnSpPr>
          <p:spPr>
            <a:xfrm>
              <a:off x="2717346" y="1702254"/>
              <a:ext cx="83956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9B837AA-78C9-409C-B9C5-B36D8E2BCFA3}"/>
                </a:ext>
              </a:extLst>
            </p:cNvPr>
            <p:cNvCxnSpPr/>
            <p:nvPr/>
          </p:nvCxnSpPr>
          <p:spPr>
            <a:xfrm>
              <a:off x="3556907" y="2355396"/>
              <a:ext cx="83956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B67B13F-C269-499B-AB31-76CF66509B48}"/>
              </a:ext>
            </a:extLst>
          </p:cNvPr>
          <p:cNvGrpSpPr/>
          <p:nvPr/>
        </p:nvGrpSpPr>
        <p:grpSpPr>
          <a:xfrm>
            <a:off x="4203518" y="1075509"/>
            <a:ext cx="1679122" cy="653142"/>
            <a:chOff x="2717346" y="1702254"/>
            <a:chExt cx="1679122" cy="653142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9D66445-0166-4D72-93AF-EB7E5020F552}"/>
                </a:ext>
              </a:extLst>
            </p:cNvPr>
            <p:cNvCxnSpPr>
              <a:cxnSpLocks/>
            </p:cNvCxnSpPr>
            <p:nvPr/>
          </p:nvCxnSpPr>
          <p:spPr>
            <a:xfrm>
              <a:off x="3556907" y="1702254"/>
              <a:ext cx="0" cy="653142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A0790AF-50FC-45A4-9C93-F1E7CF668403}"/>
                </a:ext>
              </a:extLst>
            </p:cNvPr>
            <p:cNvCxnSpPr/>
            <p:nvPr/>
          </p:nvCxnSpPr>
          <p:spPr>
            <a:xfrm>
              <a:off x="2717346" y="1702254"/>
              <a:ext cx="83956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F7213A5-86FD-42AD-BFC8-B87B7C385E5F}"/>
                </a:ext>
              </a:extLst>
            </p:cNvPr>
            <p:cNvCxnSpPr/>
            <p:nvPr/>
          </p:nvCxnSpPr>
          <p:spPr>
            <a:xfrm>
              <a:off x="3556907" y="2355396"/>
              <a:ext cx="83956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9802561-7E01-4C9E-96F6-5733E9CE3871}"/>
              </a:ext>
            </a:extLst>
          </p:cNvPr>
          <p:cNvSpPr/>
          <p:nvPr/>
        </p:nvSpPr>
        <p:spPr>
          <a:xfrm>
            <a:off x="3832317" y="731315"/>
            <a:ext cx="385478" cy="508839"/>
          </a:xfrm>
          <a:custGeom>
            <a:avLst/>
            <a:gdLst>
              <a:gd name="connsiteX0" fmla="*/ 0 w 533400"/>
              <a:gd name="connsiteY0" fmla="*/ 534056 h 629306"/>
              <a:gd name="connsiteX1" fmla="*/ 276225 w 533400"/>
              <a:gd name="connsiteY1" fmla="*/ 656 h 629306"/>
              <a:gd name="connsiteX2" fmla="*/ 533400 w 533400"/>
              <a:gd name="connsiteY2" fmla="*/ 629306 h 629306"/>
              <a:gd name="connsiteX0" fmla="*/ 0 w 557213"/>
              <a:gd name="connsiteY0" fmla="*/ 534056 h 534056"/>
              <a:gd name="connsiteX1" fmla="*/ 276225 w 557213"/>
              <a:gd name="connsiteY1" fmla="*/ 656 h 534056"/>
              <a:gd name="connsiteX2" fmla="*/ 557213 w 557213"/>
              <a:gd name="connsiteY2" fmla="*/ 338793 h 534056"/>
              <a:gd name="connsiteX0" fmla="*/ 0 w 557213"/>
              <a:gd name="connsiteY0" fmla="*/ 500804 h 500804"/>
              <a:gd name="connsiteX1" fmla="*/ 238125 w 557213"/>
              <a:gd name="connsiteY1" fmla="*/ 742 h 500804"/>
              <a:gd name="connsiteX2" fmla="*/ 557213 w 557213"/>
              <a:gd name="connsiteY2" fmla="*/ 305541 h 500804"/>
              <a:gd name="connsiteX0" fmla="*/ 0 w 557213"/>
              <a:gd name="connsiteY0" fmla="*/ 500062 h 500062"/>
              <a:gd name="connsiteX1" fmla="*/ 238125 w 557213"/>
              <a:gd name="connsiteY1" fmla="*/ 0 h 500062"/>
              <a:gd name="connsiteX2" fmla="*/ 557213 w 557213"/>
              <a:gd name="connsiteY2" fmla="*/ 304799 h 500062"/>
              <a:gd name="connsiteX0" fmla="*/ 0 w 557213"/>
              <a:gd name="connsiteY0" fmla="*/ 525128 h 525128"/>
              <a:gd name="connsiteX1" fmla="*/ 238125 w 557213"/>
              <a:gd name="connsiteY1" fmla="*/ 25066 h 525128"/>
              <a:gd name="connsiteX2" fmla="*/ 557213 w 557213"/>
              <a:gd name="connsiteY2" fmla="*/ 329865 h 525128"/>
              <a:gd name="connsiteX0" fmla="*/ 0 w 557213"/>
              <a:gd name="connsiteY0" fmla="*/ 525128 h 525128"/>
              <a:gd name="connsiteX1" fmla="*/ 238125 w 557213"/>
              <a:gd name="connsiteY1" fmla="*/ 25066 h 525128"/>
              <a:gd name="connsiteX2" fmla="*/ 557213 w 557213"/>
              <a:gd name="connsiteY2" fmla="*/ 329865 h 525128"/>
              <a:gd name="connsiteX0" fmla="*/ 0 w 571012"/>
              <a:gd name="connsiteY0" fmla="*/ 504564 h 504564"/>
              <a:gd name="connsiteX1" fmla="*/ 238125 w 571012"/>
              <a:gd name="connsiteY1" fmla="*/ 4502 h 504564"/>
              <a:gd name="connsiteX2" fmla="*/ 571012 w 571012"/>
              <a:gd name="connsiteY2" fmla="*/ 356926 h 504564"/>
              <a:gd name="connsiteX0" fmla="*/ 0 w 571012"/>
              <a:gd name="connsiteY0" fmla="*/ 504564 h 504564"/>
              <a:gd name="connsiteX1" fmla="*/ 238125 w 571012"/>
              <a:gd name="connsiteY1" fmla="*/ 4502 h 504564"/>
              <a:gd name="connsiteX2" fmla="*/ 571012 w 571012"/>
              <a:gd name="connsiteY2" fmla="*/ 356926 h 504564"/>
              <a:gd name="connsiteX0" fmla="*/ 0 w 372304"/>
              <a:gd name="connsiteY0" fmla="*/ 544499 h 544499"/>
              <a:gd name="connsiteX1" fmla="*/ 39417 w 372304"/>
              <a:gd name="connsiteY1" fmla="*/ 6337 h 544499"/>
              <a:gd name="connsiteX2" fmla="*/ 372304 w 372304"/>
              <a:gd name="connsiteY2" fmla="*/ 358761 h 544499"/>
              <a:gd name="connsiteX0" fmla="*/ 0 w 372304"/>
              <a:gd name="connsiteY0" fmla="*/ 508839 h 508839"/>
              <a:gd name="connsiteX1" fmla="*/ 135092 w 372304"/>
              <a:gd name="connsiteY1" fmla="*/ 8777 h 508839"/>
              <a:gd name="connsiteX2" fmla="*/ 372304 w 372304"/>
              <a:gd name="connsiteY2" fmla="*/ 323101 h 508839"/>
              <a:gd name="connsiteX0" fmla="*/ 0 w 372304"/>
              <a:gd name="connsiteY0" fmla="*/ 508839 h 508839"/>
              <a:gd name="connsiteX1" fmla="*/ 135092 w 372304"/>
              <a:gd name="connsiteY1" fmla="*/ 8777 h 508839"/>
              <a:gd name="connsiteX2" fmla="*/ 372304 w 372304"/>
              <a:gd name="connsiteY2" fmla="*/ 323101 h 508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304" h="508839">
                <a:moveTo>
                  <a:pt x="0" y="508839"/>
                </a:moveTo>
                <a:cubicBezTo>
                  <a:pt x="33865" y="231343"/>
                  <a:pt x="73041" y="39733"/>
                  <a:pt x="135092" y="8777"/>
                </a:cubicBezTo>
                <a:cubicBezTo>
                  <a:pt x="197143" y="-22179"/>
                  <a:pt x="288166" y="16713"/>
                  <a:pt x="372304" y="323101"/>
                </a:cubicBezTo>
              </a:path>
            </a:pathLst>
          </a:custGeom>
          <a:noFill/>
          <a:ln>
            <a:solidFill>
              <a:srgbClr val="00B0F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B7A3E78-6241-40E7-9119-A1DB16352173}"/>
              </a:ext>
            </a:extLst>
          </p:cNvPr>
          <p:cNvSpPr txBox="1"/>
          <p:nvPr/>
        </p:nvSpPr>
        <p:spPr>
          <a:xfrm>
            <a:off x="2654966" y="601406"/>
            <a:ext cx="420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&lt;: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7681219-2274-4F15-9448-5441C8FD1828}"/>
              </a:ext>
            </a:extLst>
          </p:cNvPr>
          <p:cNvSpPr txBox="1"/>
          <p:nvPr/>
        </p:nvSpPr>
        <p:spPr>
          <a:xfrm>
            <a:off x="3473986" y="297381"/>
            <a:ext cx="896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output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8287FB6-71D1-46AF-84AC-5AB6A61681B6}"/>
              </a:ext>
            </a:extLst>
          </p:cNvPr>
          <p:cNvCxnSpPr>
            <a:cxnSpLocks/>
          </p:cNvCxnSpPr>
          <p:nvPr/>
        </p:nvCxnSpPr>
        <p:spPr>
          <a:xfrm>
            <a:off x="2524397" y="3056709"/>
            <a:ext cx="0" cy="6531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9DA88A4-C3C0-4C83-9F9B-2BB638730EAF}"/>
              </a:ext>
            </a:extLst>
          </p:cNvPr>
          <p:cNvGrpSpPr/>
          <p:nvPr/>
        </p:nvGrpSpPr>
        <p:grpSpPr>
          <a:xfrm>
            <a:off x="2524397" y="3056709"/>
            <a:ext cx="1679122" cy="653142"/>
            <a:chOff x="2717346" y="1702254"/>
            <a:chExt cx="1679122" cy="653142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B69C425-A859-4E81-BAAF-E5E1480DA32E}"/>
                </a:ext>
              </a:extLst>
            </p:cNvPr>
            <p:cNvCxnSpPr>
              <a:cxnSpLocks/>
            </p:cNvCxnSpPr>
            <p:nvPr/>
          </p:nvCxnSpPr>
          <p:spPr>
            <a:xfrm>
              <a:off x="4396468" y="1702254"/>
              <a:ext cx="0" cy="65314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27C78485-B7AD-4C78-A324-0644EF1FBEF9}"/>
                </a:ext>
              </a:extLst>
            </p:cNvPr>
            <p:cNvCxnSpPr>
              <a:cxnSpLocks/>
            </p:cNvCxnSpPr>
            <p:nvPr/>
          </p:nvCxnSpPr>
          <p:spPr>
            <a:xfrm>
              <a:off x="3556907" y="1702254"/>
              <a:ext cx="0" cy="653142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3D1FC50F-71E2-4E98-9DF8-1870E4E47FA9}"/>
                </a:ext>
              </a:extLst>
            </p:cNvPr>
            <p:cNvCxnSpPr/>
            <p:nvPr/>
          </p:nvCxnSpPr>
          <p:spPr>
            <a:xfrm>
              <a:off x="2717346" y="1702254"/>
              <a:ext cx="83956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EA407C6-6D12-41A5-B28B-0C5FBF2D7C21}"/>
                </a:ext>
              </a:extLst>
            </p:cNvPr>
            <p:cNvCxnSpPr/>
            <p:nvPr/>
          </p:nvCxnSpPr>
          <p:spPr>
            <a:xfrm>
              <a:off x="3556907" y="2355396"/>
              <a:ext cx="83956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EEB8E93-41F2-47A4-BF27-75465021C6DA}"/>
              </a:ext>
            </a:extLst>
          </p:cNvPr>
          <p:cNvGrpSpPr/>
          <p:nvPr/>
        </p:nvGrpSpPr>
        <p:grpSpPr>
          <a:xfrm>
            <a:off x="4203518" y="3056709"/>
            <a:ext cx="1679122" cy="653142"/>
            <a:chOff x="2717346" y="1702254"/>
            <a:chExt cx="1679122" cy="653142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E8F90579-0CA4-4F93-8E52-3B0033546587}"/>
                </a:ext>
              </a:extLst>
            </p:cNvPr>
            <p:cNvCxnSpPr>
              <a:cxnSpLocks/>
            </p:cNvCxnSpPr>
            <p:nvPr/>
          </p:nvCxnSpPr>
          <p:spPr>
            <a:xfrm>
              <a:off x="3556907" y="1702254"/>
              <a:ext cx="0" cy="653142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8288658D-EBB9-4F04-BFA1-B955A00F1DEF}"/>
                </a:ext>
              </a:extLst>
            </p:cNvPr>
            <p:cNvCxnSpPr/>
            <p:nvPr/>
          </p:nvCxnSpPr>
          <p:spPr>
            <a:xfrm>
              <a:off x="2717346" y="1702254"/>
              <a:ext cx="83956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E02A12F4-EB84-424D-8DA3-A0E1A5021380}"/>
                </a:ext>
              </a:extLst>
            </p:cNvPr>
            <p:cNvCxnSpPr/>
            <p:nvPr/>
          </p:nvCxnSpPr>
          <p:spPr>
            <a:xfrm>
              <a:off x="3556907" y="2355396"/>
              <a:ext cx="83956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57EE3755-B2B2-469F-9632-16ACEF403076}"/>
              </a:ext>
            </a:extLst>
          </p:cNvPr>
          <p:cNvSpPr txBox="1"/>
          <p:nvPr/>
        </p:nvSpPr>
        <p:spPr>
          <a:xfrm>
            <a:off x="2654966" y="2582606"/>
            <a:ext cx="420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&lt;: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97AAB67-3C33-41BE-B96C-C22CBF8ECFCE}"/>
              </a:ext>
            </a:extLst>
          </p:cNvPr>
          <p:cNvSpPr txBox="1"/>
          <p:nvPr/>
        </p:nvSpPr>
        <p:spPr>
          <a:xfrm>
            <a:off x="3439278" y="2627833"/>
            <a:ext cx="9797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output!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60EF461-9C8B-4338-8805-770F8BF510B1}"/>
              </a:ext>
            </a:extLst>
          </p:cNvPr>
          <p:cNvCxnSpPr>
            <a:cxnSpLocks/>
          </p:cNvCxnSpPr>
          <p:nvPr/>
        </p:nvCxnSpPr>
        <p:spPr>
          <a:xfrm>
            <a:off x="7775122" y="1075509"/>
            <a:ext cx="0" cy="6531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2BA8C25E-0624-4814-8A99-B5AD00B73F83}"/>
              </a:ext>
            </a:extLst>
          </p:cNvPr>
          <p:cNvCxnSpPr>
            <a:cxnSpLocks/>
          </p:cNvCxnSpPr>
          <p:nvPr/>
        </p:nvCxnSpPr>
        <p:spPr>
          <a:xfrm>
            <a:off x="6715126" y="1385751"/>
            <a:ext cx="474345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1D6D43A-F926-4105-8A02-7C93168A7DE1}"/>
              </a:ext>
            </a:extLst>
          </p:cNvPr>
          <p:cNvGrpSpPr/>
          <p:nvPr/>
        </p:nvGrpSpPr>
        <p:grpSpPr>
          <a:xfrm>
            <a:off x="7775122" y="1075509"/>
            <a:ext cx="1679122" cy="653142"/>
            <a:chOff x="2717346" y="1702254"/>
            <a:chExt cx="1679122" cy="653142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A20F90FB-81D8-4C4C-A5D2-5F59FAE94E77}"/>
                </a:ext>
              </a:extLst>
            </p:cNvPr>
            <p:cNvCxnSpPr>
              <a:cxnSpLocks/>
            </p:cNvCxnSpPr>
            <p:nvPr/>
          </p:nvCxnSpPr>
          <p:spPr>
            <a:xfrm>
              <a:off x="4396468" y="1702254"/>
              <a:ext cx="0" cy="65314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CD6458C4-6D0D-4209-A689-E1D8F4D4468A}"/>
                </a:ext>
              </a:extLst>
            </p:cNvPr>
            <p:cNvCxnSpPr>
              <a:cxnSpLocks/>
            </p:cNvCxnSpPr>
            <p:nvPr/>
          </p:nvCxnSpPr>
          <p:spPr>
            <a:xfrm>
              <a:off x="3556907" y="1702254"/>
              <a:ext cx="0" cy="653142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3A2848DA-241A-471A-831E-E622F55EDD20}"/>
                </a:ext>
              </a:extLst>
            </p:cNvPr>
            <p:cNvCxnSpPr/>
            <p:nvPr/>
          </p:nvCxnSpPr>
          <p:spPr>
            <a:xfrm>
              <a:off x="2717346" y="1702254"/>
              <a:ext cx="83956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CB6178DB-AB30-4D22-98EF-5304CB05D64F}"/>
                </a:ext>
              </a:extLst>
            </p:cNvPr>
            <p:cNvCxnSpPr/>
            <p:nvPr/>
          </p:nvCxnSpPr>
          <p:spPr>
            <a:xfrm>
              <a:off x="3556907" y="2355396"/>
              <a:ext cx="83956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AB1E3857-9110-4A5C-AB79-B55F7DE71455}"/>
              </a:ext>
            </a:extLst>
          </p:cNvPr>
          <p:cNvGrpSpPr/>
          <p:nvPr/>
        </p:nvGrpSpPr>
        <p:grpSpPr>
          <a:xfrm>
            <a:off x="9454243" y="1075509"/>
            <a:ext cx="1679122" cy="653142"/>
            <a:chOff x="2717346" y="1702254"/>
            <a:chExt cx="1679122" cy="653142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7FAB5DE4-F423-40C3-BCC5-362B3388336B}"/>
                </a:ext>
              </a:extLst>
            </p:cNvPr>
            <p:cNvCxnSpPr>
              <a:cxnSpLocks/>
            </p:cNvCxnSpPr>
            <p:nvPr/>
          </p:nvCxnSpPr>
          <p:spPr>
            <a:xfrm>
              <a:off x="3556907" y="1702254"/>
              <a:ext cx="0" cy="653142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80BB779-E5A4-4B68-B0FD-113D3242B59B}"/>
                </a:ext>
              </a:extLst>
            </p:cNvPr>
            <p:cNvCxnSpPr/>
            <p:nvPr/>
          </p:nvCxnSpPr>
          <p:spPr>
            <a:xfrm>
              <a:off x="2717346" y="1702254"/>
              <a:ext cx="83956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E9EAC6FA-EC68-42DE-8531-45B3EDB45514}"/>
                </a:ext>
              </a:extLst>
            </p:cNvPr>
            <p:cNvCxnSpPr/>
            <p:nvPr/>
          </p:nvCxnSpPr>
          <p:spPr>
            <a:xfrm>
              <a:off x="3556907" y="2355396"/>
              <a:ext cx="83956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73FDC3A1-1821-423D-9667-4A52433E4659}"/>
              </a:ext>
            </a:extLst>
          </p:cNvPr>
          <p:cNvSpPr/>
          <p:nvPr/>
        </p:nvSpPr>
        <p:spPr>
          <a:xfrm>
            <a:off x="10401302" y="727087"/>
            <a:ext cx="758858" cy="497827"/>
          </a:xfrm>
          <a:custGeom>
            <a:avLst/>
            <a:gdLst>
              <a:gd name="connsiteX0" fmla="*/ 0 w 533400"/>
              <a:gd name="connsiteY0" fmla="*/ 534056 h 629306"/>
              <a:gd name="connsiteX1" fmla="*/ 276225 w 533400"/>
              <a:gd name="connsiteY1" fmla="*/ 656 h 629306"/>
              <a:gd name="connsiteX2" fmla="*/ 533400 w 533400"/>
              <a:gd name="connsiteY2" fmla="*/ 629306 h 629306"/>
              <a:gd name="connsiteX0" fmla="*/ 0 w 557213"/>
              <a:gd name="connsiteY0" fmla="*/ 534056 h 534056"/>
              <a:gd name="connsiteX1" fmla="*/ 276225 w 557213"/>
              <a:gd name="connsiteY1" fmla="*/ 656 h 534056"/>
              <a:gd name="connsiteX2" fmla="*/ 557213 w 557213"/>
              <a:gd name="connsiteY2" fmla="*/ 338793 h 534056"/>
              <a:gd name="connsiteX0" fmla="*/ 0 w 557213"/>
              <a:gd name="connsiteY0" fmla="*/ 500804 h 500804"/>
              <a:gd name="connsiteX1" fmla="*/ 238125 w 557213"/>
              <a:gd name="connsiteY1" fmla="*/ 742 h 500804"/>
              <a:gd name="connsiteX2" fmla="*/ 557213 w 557213"/>
              <a:gd name="connsiteY2" fmla="*/ 305541 h 500804"/>
              <a:gd name="connsiteX0" fmla="*/ 0 w 557213"/>
              <a:gd name="connsiteY0" fmla="*/ 500062 h 500062"/>
              <a:gd name="connsiteX1" fmla="*/ 238125 w 557213"/>
              <a:gd name="connsiteY1" fmla="*/ 0 h 500062"/>
              <a:gd name="connsiteX2" fmla="*/ 557213 w 557213"/>
              <a:gd name="connsiteY2" fmla="*/ 304799 h 500062"/>
              <a:gd name="connsiteX0" fmla="*/ 0 w 557213"/>
              <a:gd name="connsiteY0" fmla="*/ 525128 h 525128"/>
              <a:gd name="connsiteX1" fmla="*/ 238125 w 557213"/>
              <a:gd name="connsiteY1" fmla="*/ 25066 h 525128"/>
              <a:gd name="connsiteX2" fmla="*/ 557213 w 557213"/>
              <a:gd name="connsiteY2" fmla="*/ 329865 h 525128"/>
              <a:gd name="connsiteX0" fmla="*/ 0 w 557213"/>
              <a:gd name="connsiteY0" fmla="*/ 525128 h 525128"/>
              <a:gd name="connsiteX1" fmla="*/ 238125 w 557213"/>
              <a:gd name="connsiteY1" fmla="*/ 25066 h 525128"/>
              <a:gd name="connsiteX2" fmla="*/ 557213 w 557213"/>
              <a:gd name="connsiteY2" fmla="*/ 329865 h 525128"/>
              <a:gd name="connsiteX0" fmla="*/ 0 w 571012"/>
              <a:gd name="connsiteY0" fmla="*/ 504564 h 504564"/>
              <a:gd name="connsiteX1" fmla="*/ 238125 w 571012"/>
              <a:gd name="connsiteY1" fmla="*/ 4502 h 504564"/>
              <a:gd name="connsiteX2" fmla="*/ 571012 w 571012"/>
              <a:gd name="connsiteY2" fmla="*/ 356926 h 504564"/>
              <a:gd name="connsiteX0" fmla="*/ 0 w 571012"/>
              <a:gd name="connsiteY0" fmla="*/ 504564 h 504564"/>
              <a:gd name="connsiteX1" fmla="*/ 238125 w 571012"/>
              <a:gd name="connsiteY1" fmla="*/ 4502 h 504564"/>
              <a:gd name="connsiteX2" fmla="*/ 571012 w 571012"/>
              <a:gd name="connsiteY2" fmla="*/ 356926 h 504564"/>
              <a:gd name="connsiteX0" fmla="*/ 0 w 880114"/>
              <a:gd name="connsiteY0" fmla="*/ 507800 h 507800"/>
              <a:gd name="connsiteX1" fmla="*/ 238125 w 880114"/>
              <a:gd name="connsiteY1" fmla="*/ 7738 h 507800"/>
              <a:gd name="connsiteX2" fmla="*/ 880114 w 880114"/>
              <a:gd name="connsiteY2" fmla="*/ 329682 h 507800"/>
              <a:gd name="connsiteX0" fmla="*/ 0 w 880114"/>
              <a:gd name="connsiteY0" fmla="*/ 493798 h 493798"/>
              <a:gd name="connsiteX1" fmla="*/ 400035 w 880114"/>
              <a:gd name="connsiteY1" fmla="*/ 8976 h 493798"/>
              <a:gd name="connsiteX2" fmla="*/ 880114 w 880114"/>
              <a:gd name="connsiteY2" fmla="*/ 315680 h 493798"/>
              <a:gd name="connsiteX0" fmla="*/ 0 w 732923"/>
              <a:gd name="connsiteY0" fmla="*/ 518079 h 518079"/>
              <a:gd name="connsiteX1" fmla="*/ 252844 w 732923"/>
              <a:gd name="connsiteY1" fmla="*/ 10397 h 518079"/>
              <a:gd name="connsiteX2" fmla="*/ 732923 w 732923"/>
              <a:gd name="connsiteY2" fmla="*/ 317101 h 518079"/>
              <a:gd name="connsiteX0" fmla="*/ 0 w 732923"/>
              <a:gd name="connsiteY0" fmla="*/ 497827 h 497827"/>
              <a:gd name="connsiteX1" fmla="*/ 319080 w 732923"/>
              <a:gd name="connsiteY1" fmla="*/ 13005 h 497827"/>
              <a:gd name="connsiteX2" fmla="*/ 732923 w 732923"/>
              <a:gd name="connsiteY2" fmla="*/ 296849 h 497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2923" h="497827">
                <a:moveTo>
                  <a:pt x="0" y="497827"/>
                </a:moveTo>
                <a:cubicBezTo>
                  <a:pt x="70663" y="227951"/>
                  <a:pt x="196926" y="46501"/>
                  <a:pt x="319080" y="13005"/>
                </a:cubicBezTo>
                <a:cubicBezTo>
                  <a:pt x="441234" y="-20491"/>
                  <a:pt x="648785" y="-9539"/>
                  <a:pt x="732923" y="296849"/>
                </a:cubicBezTo>
              </a:path>
            </a:pathLst>
          </a:custGeom>
          <a:noFill/>
          <a:ln>
            <a:solidFill>
              <a:srgbClr val="00B0F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08648B1-3F65-4A32-8DD4-D74982F7D246}"/>
              </a:ext>
            </a:extLst>
          </p:cNvPr>
          <p:cNvSpPr txBox="1"/>
          <p:nvPr/>
        </p:nvSpPr>
        <p:spPr>
          <a:xfrm>
            <a:off x="7905691" y="601406"/>
            <a:ext cx="502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&lt;::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61F06E7-9E54-4642-8D3B-BB2ABF7082FF}"/>
              </a:ext>
            </a:extLst>
          </p:cNvPr>
          <p:cNvSpPr txBox="1"/>
          <p:nvPr/>
        </p:nvSpPr>
        <p:spPr>
          <a:xfrm>
            <a:off x="10293804" y="303895"/>
            <a:ext cx="896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output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0AD9E98-ACEF-43FD-9E8D-673AD49A69BC}"/>
              </a:ext>
            </a:extLst>
          </p:cNvPr>
          <p:cNvCxnSpPr>
            <a:cxnSpLocks/>
          </p:cNvCxnSpPr>
          <p:nvPr/>
        </p:nvCxnSpPr>
        <p:spPr>
          <a:xfrm>
            <a:off x="9454243" y="1385751"/>
            <a:ext cx="969917" cy="0"/>
          </a:xfrm>
          <a:prstGeom prst="line">
            <a:avLst/>
          </a:prstGeom>
          <a:ln w="28575">
            <a:solidFill>
              <a:srgbClr val="00B0F0"/>
            </a:solidFill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710F81C8-3A0C-444A-9493-CDA92BE1DBFA}"/>
              </a:ext>
            </a:extLst>
          </p:cNvPr>
          <p:cNvCxnSpPr>
            <a:cxnSpLocks/>
          </p:cNvCxnSpPr>
          <p:nvPr/>
        </p:nvCxnSpPr>
        <p:spPr>
          <a:xfrm>
            <a:off x="11133365" y="1075509"/>
            <a:ext cx="0" cy="6531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EFA81E8A-543B-46D8-A571-D965FD026879}"/>
              </a:ext>
            </a:extLst>
          </p:cNvPr>
          <p:cNvCxnSpPr/>
          <p:nvPr/>
        </p:nvCxnSpPr>
        <p:spPr>
          <a:xfrm>
            <a:off x="8115845" y="1286691"/>
            <a:ext cx="0" cy="19920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AA21EA14-82C9-41C3-868D-B14EFD7DD453}"/>
              </a:ext>
            </a:extLst>
          </p:cNvPr>
          <p:cNvSpPr/>
          <p:nvPr/>
        </p:nvSpPr>
        <p:spPr>
          <a:xfrm>
            <a:off x="8139127" y="840039"/>
            <a:ext cx="1231298" cy="414274"/>
          </a:xfrm>
          <a:custGeom>
            <a:avLst/>
            <a:gdLst>
              <a:gd name="connsiteX0" fmla="*/ 0 w 533400"/>
              <a:gd name="connsiteY0" fmla="*/ 534056 h 629306"/>
              <a:gd name="connsiteX1" fmla="*/ 276225 w 533400"/>
              <a:gd name="connsiteY1" fmla="*/ 656 h 629306"/>
              <a:gd name="connsiteX2" fmla="*/ 533400 w 533400"/>
              <a:gd name="connsiteY2" fmla="*/ 629306 h 629306"/>
              <a:gd name="connsiteX0" fmla="*/ 0 w 557213"/>
              <a:gd name="connsiteY0" fmla="*/ 534056 h 534056"/>
              <a:gd name="connsiteX1" fmla="*/ 276225 w 557213"/>
              <a:gd name="connsiteY1" fmla="*/ 656 h 534056"/>
              <a:gd name="connsiteX2" fmla="*/ 557213 w 557213"/>
              <a:gd name="connsiteY2" fmla="*/ 338793 h 534056"/>
              <a:gd name="connsiteX0" fmla="*/ 0 w 557213"/>
              <a:gd name="connsiteY0" fmla="*/ 500804 h 500804"/>
              <a:gd name="connsiteX1" fmla="*/ 238125 w 557213"/>
              <a:gd name="connsiteY1" fmla="*/ 742 h 500804"/>
              <a:gd name="connsiteX2" fmla="*/ 557213 w 557213"/>
              <a:gd name="connsiteY2" fmla="*/ 305541 h 500804"/>
              <a:gd name="connsiteX0" fmla="*/ 0 w 557213"/>
              <a:gd name="connsiteY0" fmla="*/ 500062 h 500062"/>
              <a:gd name="connsiteX1" fmla="*/ 238125 w 557213"/>
              <a:gd name="connsiteY1" fmla="*/ 0 h 500062"/>
              <a:gd name="connsiteX2" fmla="*/ 557213 w 557213"/>
              <a:gd name="connsiteY2" fmla="*/ 304799 h 500062"/>
              <a:gd name="connsiteX0" fmla="*/ 0 w 557213"/>
              <a:gd name="connsiteY0" fmla="*/ 525128 h 525128"/>
              <a:gd name="connsiteX1" fmla="*/ 238125 w 557213"/>
              <a:gd name="connsiteY1" fmla="*/ 25066 h 525128"/>
              <a:gd name="connsiteX2" fmla="*/ 557213 w 557213"/>
              <a:gd name="connsiteY2" fmla="*/ 329865 h 525128"/>
              <a:gd name="connsiteX0" fmla="*/ 0 w 557213"/>
              <a:gd name="connsiteY0" fmla="*/ 525128 h 525128"/>
              <a:gd name="connsiteX1" fmla="*/ 238125 w 557213"/>
              <a:gd name="connsiteY1" fmla="*/ 25066 h 525128"/>
              <a:gd name="connsiteX2" fmla="*/ 557213 w 557213"/>
              <a:gd name="connsiteY2" fmla="*/ 329865 h 525128"/>
              <a:gd name="connsiteX0" fmla="*/ 0 w 571012"/>
              <a:gd name="connsiteY0" fmla="*/ 504564 h 504564"/>
              <a:gd name="connsiteX1" fmla="*/ 238125 w 571012"/>
              <a:gd name="connsiteY1" fmla="*/ 4502 h 504564"/>
              <a:gd name="connsiteX2" fmla="*/ 571012 w 571012"/>
              <a:gd name="connsiteY2" fmla="*/ 356926 h 504564"/>
              <a:gd name="connsiteX0" fmla="*/ 0 w 571012"/>
              <a:gd name="connsiteY0" fmla="*/ 504564 h 504564"/>
              <a:gd name="connsiteX1" fmla="*/ 238125 w 571012"/>
              <a:gd name="connsiteY1" fmla="*/ 4502 h 504564"/>
              <a:gd name="connsiteX2" fmla="*/ 571012 w 571012"/>
              <a:gd name="connsiteY2" fmla="*/ 356926 h 504564"/>
              <a:gd name="connsiteX0" fmla="*/ 0 w 880114"/>
              <a:gd name="connsiteY0" fmla="*/ 507800 h 507800"/>
              <a:gd name="connsiteX1" fmla="*/ 238125 w 880114"/>
              <a:gd name="connsiteY1" fmla="*/ 7738 h 507800"/>
              <a:gd name="connsiteX2" fmla="*/ 880114 w 880114"/>
              <a:gd name="connsiteY2" fmla="*/ 329682 h 507800"/>
              <a:gd name="connsiteX0" fmla="*/ 0 w 880114"/>
              <a:gd name="connsiteY0" fmla="*/ 493798 h 493798"/>
              <a:gd name="connsiteX1" fmla="*/ 400035 w 880114"/>
              <a:gd name="connsiteY1" fmla="*/ 8976 h 493798"/>
              <a:gd name="connsiteX2" fmla="*/ 880114 w 880114"/>
              <a:gd name="connsiteY2" fmla="*/ 315680 h 493798"/>
              <a:gd name="connsiteX0" fmla="*/ 0 w 1189216"/>
              <a:gd name="connsiteY0" fmla="*/ 485205 h 550927"/>
              <a:gd name="connsiteX1" fmla="*/ 400035 w 1189216"/>
              <a:gd name="connsiteY1" fmla="*/ 383 h 550927"/>
              <a:gd name="connsiteX2" fmla="*/ 1189216 w 1189216"/>
              <a:gd name="connsiteY2" fmla="*/ 550927 h 550927"/>
              <a:gd name="connsiteX0" fmla="*/ 0 w 1189216"/>
              <a:gd name="connsiteY0" fmla="*/ 348552 h 414274"/>
              <a:gd name="connsiteX1" fmla="*/ 620822 w 1189216"/>
              <a:gd name="connsiteY1" fmla="*/ 890 h 414274"/>
              <a:gd name="connsiteX2" fmla="*/ 1189216 w 1189216"/>
              <a:gd name="connsiteY2" fmla="*/ 414274 h 41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9216" h="414274">
                <a:moveTo>
                  <a:pt x="0" y="348552"/>
                </a:moveTo>
                <a:cubicBezTo>
                  <a:pt x="70663" y="78676"/>
                  <a:pt x="422619" y="-10064"/>
                  <a:pt x="620822" y="890"/>
                </a:cubicBezTo>
                <a:cubicBezTo>
                  <a:pt x="819025" y="11844"/>
                  <a:pt x="1105078" y="107886"/>
                  <a:pt x="1189216" y="414274"/>
                </a:cubicBezTo>
              </a:path>
            </a:pathLst>
          </a:custGeom>
          <a:noFill/>
          <a:ln>
            <a:solidFill>
              <a:srgbClr val="00B0F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FBECF9F5-6D88-41A0-B9D1-B34572C6F3D4}"/>
              </a:ext>
            </a:extLst>
          </p:cNvPr>
          <p:cNvCxnSpPr>
            <a:cxnSpLocks/>
          </p:cNvCxnSpPr>
          <p:nvPr/>
        </p:nvCxnSpPr>
        <p:spPr>
          <a:xfrm>
            <a:off x="7775122" y="3062490"/>
            <a:ext cx="0" cy="6531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4445F3F-A470-417D-B725-FFCE923847EE}"/>
              </a:ext>
            </a:extLst>
          </p:cNvPr>
          <p:cNvCxnSpPr>
            <a:cxnSpLocks/>
          </p:cNvCxnSpPr>
          <p:nvPr/>
        </p:nvCxnSpPr>
        <p:spPr>
          <a:xfrm>
            <a:off x="6715126" y="3372732"/>
            <a:ext cx="474345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8579FA5-6A5A-479F-A2A8-FC2887F75AD5}"/>
              </a:ext>
            </a:extLst>
          </p:cNvPr>
          <p:cNvGrpSpPr/>
          <p:nvPr/>
        </p:nvGrpSpPr>
        <p:grpSpPr>
          <a:xfrm>
            <a:off x="7775122" y="3062490"/>
            <a:ext cx="1679122" cy="653142"/>
            <a:chOff x="2717346" y="1702254"/>
            <a:chExt cx="1679122" cy="653142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9FB750E-F06B-455F-BD8B-D4FA87D08BCB}"/>
                </a:ext>
              </a:extLst>
            </p:cNvPr>
            <p:cNvCxnSpPr>
              <a:cxnSpLocks/>
            </p:cNvCxnSpPr>
            <p:nvPr/>
          </p:nvCxnSpPr>
          <p:spPr>
            <a:xfrm>
              <a:off x="4396468" y="1702254"/>
              <a:ext cx="0" cy="65314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C0C1B10-617C-4B58-A11B-A067F428336F}"/>
                </a:ext>
              </a:extLst>
            </p:cNvPr>
            <p:cNvCxnSpPr>
              <a:cxnSpLocks/>
            </p:cNvCxnSpPr>
            <p:nvPr/>
          </p:nvCxnSpPr>
          <p:spPr>
            <a:xfrm>
              <a:off x="3556907" y="1702254"/>
              <a:ext cx="0" cy="653142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73BA0641-BD2B-48C7-8519-4DA120892D62}"/>
                </a:ext>
              </a:extLst>
            </p:cNvPr>
            <p:cNvCxnSpPr/>
            <p:nvPr/>
          </p:nvCxnSpPr>
          <p:spPr>
            <a:xfrm>
              <a:off x="2717346" y="1702254"/>
              <a:ext cx="83956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9BA38AE9-F0C2-4C9B-9E4B-9F571FAB7B0A}"/>
                </a:ext>
              </a:extLst>
            </p:cNvPr>
            <p:cNvCxnSpPr/>
            <p:nvPr/>
          </p:nvCxnSpPr>
          <p:spPr>
            <a:xfrm>
              <a:off x="3556907" y="2355396"/>
              <a:ext cx="83956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A86801D2-148C-459B-9F32-81F274CFFE86}"/>
              </a:ext>
            </a:extLst>
          </p:cNvPr>
          <p:cNvGrpSpPr/>
          <p:nvPr/>
        </p:nvGrpSpPr>
        <p:grpSpPr>
          <a:xfrm>
            <a:off x="9454243" y="3062490"/>
            <a:ext cx="1679122" cy="653142"/>
            <a:chOff x="2717346" y="1702254"/>
            <a:chExt cx="1679122" cy="65314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FEE87BB-C69D-480D-B716-87D44AE4508A}"/>
                </a:ext>
              </a:extLst>
            </p:cNvPr>
            <p:cNvCxnSpPr>
              <a:cxnSpLocks/>
            </p:cNvCxnSpPr>
            <p:nvPr/>
          </p:nvCxnSpPr>
          <p:spPr>
            <a:xfrm>
              <a:off x="3556907" y="1702254"/>
              <a:ext cx="0" cy="653142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24967C44-4580-4BA7-8382-447D3F08F9D1}"/>
                </a:ext>
              </a:extLst>
            </p:cNvPr>
            <p:cNvCxnSpPr/>
            <p:nvPr/>
          </p:nvCxnSpPr>
          <p:spPr>
            <a:xfrm>
              <a:off x="2717346" y="1702254"/>
              <a:ext cx="83956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24A96DBE-12AE-4739-9592-84C0975D8D35}"/>
                </a:ext>
              </a:extLst>
            </p:cNvPr>
            <p:cNvCxnSpPr/>
            <p:nvPr/>
          </p:nvCxnSpPr>
          <p:spPr>
            <a:xfrm>
              <a:off x="3556907" y="2355396"/>
              <a:ext cx="83956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TextBox 99">
            <a:extLst>
              <a:ext uri="{FF2B5EF4-FFF2-40B4-BE49-F238E27FC236}">
                <a16:creationId xmlns:a16="http://schemas.microsoft.com/office/drawing/2014/main" id="{7EC03010-7895-4C0B-827E-0CFE9D3CCF07}"/>
              </a:ext>
            </a:extLst>
          </p:cNvPr>
          <p:cNvSpPr txBox="1"/>
          <p:nvPr/>
        </p:nvSpPr>
        <p:spPr>
          <a:xfrm>
            <a:off x="7905691" y="2588387"/>
            <a:ext cx="502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&lt;::</a:t>
            </a: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C4215419-F5AA-4985-845E-3C19A6BC7BBF}"/>
              </a:ext>
            </a:extLst>
          </p:cNvPr>
          <p:cNvCxnSpPr>
            <a:cxnSpLocks/>
          </p:cNvCxnSpPr>
          <p:nvPr/>
        </p:nvCxnSpPr>
        <p:spPr>
          <a:xfrm>
            <a:off x="9454243" y="3372732"/>
            <a:ext cx="969917" cy="0"/>
          </a:xfrm>
          <a:prstGeom prst="line">
            <a:avLst/>
          </a:prstGeom>
          <a:ln w="28575">
            <a:solidFill>
              <a:srgbClr val="00B0F0"/>
            </a:solidFill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3CFBE7BB-FBA7-45B3-9A04-60E952C2514F}"/>
              </a:ext>
            </a:extLst>
          </p:cNvPr>
          <p:cNvCxnSpPr>
            <a:cxnSpLocks/>
          </p:cNvCxnSpPr>
          <p:nvPr/>
        </p:nvCxnSpPr>
        <p:spPr>
          <a:xfrm>
            <a:off x="11133365" y="3062490"/>
            <a:ext cx="0" cy="6531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5F4BDA8A-3419-4E98-8EB2-5587E90167B1}"/>
              </a:ext>
            </a:extLst>
          </p:cNvPr>
          <p:cNvCxnSpPr/>
          <p:nvPr/>
        </p:nvCxnSpPr>
        <p:spPr>
          <a:xfrm>
            <a:off x="8115845" y="3273672"/>
            <a:ext cx="0" cy="19920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D2485995-E03A-4BD5-A312-10C50AD737B4}"/>
              </a:ext>
            </a:extLst>
          </p:cNvPr>
          <p:cNvSpPr/>
          <p:nvPr/>
        </p:nvSpPr>
        <p:spPr>
          <a:xfrm>
            <a:off x="8139127" y="2827020"/>
            <a:ext cx="1231298" cy="414274"/>
          </a:xfrm>
          <a:custGeom>
            <a:avLst/>
            <a:gdLst>
              <a:gd name="connsiteX0" fmla="*/ 0 w 533400"/>
              <a:gd name="connsiteY0" fmla="*/ 534056 h 629306"/>
              <a:gd name="connsiteX1" fmla="*/ 276225 w 533400"/>
              <a:gd name="connsiteY1" fmla="*/ 656 h 629306"/>
              <a:gd name="connsiteX2" fmla="*/ 533400 w 533400"/>
              <a:gd name="connsiteY2" fmla="*/ 629306 h 629306"/>
              <a:gd name="connsiteX0" fmla="*/ 0 w 557213"/>
              <a:gd name="connsiteY0" fmla="*/ 534056 h 534056"/>
              <a:gd name="connsiteX1" fmla="*/ 276225 w 557213"/>
              <a:gd name="connsiteY1" fmla="*/ 656 h 534056"/>
              <a:gd name="connsiteX2" fmla="*/ 557213 w 557213"/>
              <a:gd name="connsiteY2" fmla="*/ 338793 h 534056"/>
              <a:gd name="connsiteX0" fmla="*/ 0 w 557213"/>
              <a:gd name="connsiteY0" fmla="*/ 500804 h 500804"/>
              <a:gd name="connsiteX1" fmla="*/ 238125 w 557213"/>
              <a:gd name="connsiteY1" fmla="*/ 742 h 500804"/>
              <a:gd name="connsiteX2" fmla="*/ 557213 w 557213"/>
              <a:gd name="connsiteY2" fmla="*/ 305541 h 500804"/>
              <a:gd name="connsiteX0" fmla="*/ 0 w 557213"/>
              <a:gd name="connsiteY0" fmla="*/ 500062 h 500062"/>
              <a:gd name="connsiteX1" fmla="*/ 238125 w 557213"/>
              <a:gd name="connsiteY1" fmla="*/ 0 h 500062"/>
              <a:gd name="connsiteX2" fmla="*/ 557213 w 557213"/>
              <a:gd name="connsiteY2" fmla="*/ 304799 h 500062"/>
              <a:gd name="connsiteX0" fmla="*/ 0 w 557213"/>
              <a:gd name="connsiteY0" fmla="*/ 525128 h 525128"/>
              <a:gd name="connsiteX1" fmla="*/ 238125 w 557213"/>
              <a:gd name="connsiteY1" fmla="*/ 25066 h 525128"/>
              <a:gd name="connsiteX2" fmla="*/ 557213 w 557213"/>
              <a:gd name="connsiteY2" fmla="*/ 329865 h 525128"/>
              <a:gd name="connsiteX0" fmla="*/ 0 w 557213"/>
              <a:gd name="connsiteY0" fmla="*/ 525128 h 525128"/>
              <a:gd name="connsiteX1" fmla="*/ 238125 w 557213"/>
              <a:gd name="connsiteY1" fmla="*/ 25066 h 525128"/>
              <a:gd name="connsiteX2" fmla="*/ 557213 w 557213"/>
              <a:gd name="connsiteY2" fmla="*/ 329865 h 525128"/>
              <a:gd name="connsiteX0" fmla="*/ 0 w 571012"/>
              <a:gd name="connsiteY0" fmla="*/ 504564 h 504564"/>
              <a:gd name="connsiteX1" fmla="*/ 238125 w 571012"/>
              <a:gd name="connsiteY1" fmla="*/ 4502 h 504564"/>
              <a:gd name="connsiteX2" fmla="*/ 571012 w 571012"/>
              <a:gd name="connsiteY2" fmla="*/ 356926 h 504564"/>
              <a:gd name="connsiteX0" fmla="*/ 0 w 571012"/>
              <a:gd name="connsiteY0" fmla="*/ 504564 h 504564"/>
              <a:gd name="connsiteX1" fmla="*/ 238125 w 571012"/>
              <a:gd name="connsiteY1" fmla="*/ 4502 h 504564"/>
              <a:gd name="connsiteX2" fmla="*/ 571012 w 571012"/>
              <a:gd name="connsiteY2" fmla="*/ 356926 h 504564"/>
              <a:gd name="connsiteX0" fmla="*/ 0 w 880114"/>
              <a:gd name="connsiteY0" fmla="*/ 507800 h 507800"/>
              <a:gd name="connsiteX1" fmla="*/ 238125 w 880114"/>
              <a:gd name="connsiteY1" fmla="*/ 7738 h 507800"/>
              <a:gd name="connsiteX2" fmla="*/ 880114 w 880114"/>
              <a:gd name="connsiteY2" fmla="*/ 329682 h 507800"/>
              <a:gd name="connsiteX0" fmla="*/ 0 w 880114"/>
              <a:gd name="connsiteY0" fmla="*/ 493798 h 493798"/>
              <a:gd name="connsiteX1" fmla="*/ 400035 w 880114"/>
              <a:gd name="connsiteY1" fmla="*/ 8976 h 493798"/>
              <a:gd name="connsiteX2" fmla="*/ 880114 w 880114"/>
              <a:gd name="connsiteY2" fmla="*/ 315680 h 493798"/>
              <a:gd name="connsiteX0" fmla="*/ 0 w 1189216"/>
              <a:gd name="connsiteY0" fmla="*/ 485205 h 550927"/>
              <a:gd name="connsiteX1" fmla="*/ 400035 w 1189216"/>
              <a:gd name="connsiteY1" fmla="*/ 383 h 550927"/>
              <a:gd name="connsiteX2" fmla="*/ 1189216 w 1189216"/>
              <a:gd name="connsiteY2" fmla="*/ 550927 h 550927"/>
              <a:gd name="connsiteX0" fmla="*/ 0 w 1189216"/>
              <a:gd name="connsiteY0" fmla="*/ 348552 h 414274"/>
              <a:gd name="connsiteX1" fmla="*/ 620822 w 1189216"/>
              <a:gd name="connsiteY1" fmla="*/ 890 h 414274"/>
              <a:gd name="connsiteX2" fmla="*/ 1189216 w 1189216"/>
              <a:gd name="connsiteY2" fmla="*/ 414274 h 41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9216" h="414274">
                <a:moveTo>
                  <a:pt x="0" y="348552"/>
                </a:moveTo>
                <a:cubicBezTo>
                  <a:pt x="70663" y="78676"/>
                  <a:pt x="422619" y="-10064"/>
                  <a:pt x="620822" y="890"/>
                </a:cubicBezTo>
                <a:cubicBezTo>
                  <a:pt x="819025" y="11844"/>
                  <a:pt x="1105078" y="107886"/>
                  <a:pt x="1189216" y="414274"/>
                </a:cubicBezTo>
              </a:path>
            </a:pathLst>
          </a:custGeom>
          <a:noFill/>
          <a:ln>
            <a:solidFill>
              <a:srgbClr val="00B0F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41751C0-ED7C-4412-9722-6E021959C60C}"/>
              </a:ext>
            </a:extLst>
          </p:cNvPr>
          <p:cNvSpPr txBox="1"/>
          <p:nvPr/>
        </p:nvSpPr>
        <p:spPr>
          <a:xfrm>
            <a:off x="10007909" y="2633614"/>
            <a:ext cx="9797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output!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66F2FC70-5248-4CF1-89DE-1068717FF4CC}"/>
              </a:ext>
            </a:extLst>
          </p:cNvPr>
          <p:cNvSpPr txBox="1"/>
          <p:nvPr/>
        </p:nvSpPr>
        <p:spPr>
          <a:xfrm>
            <a:off x="1463407" y="334673"/>
            <a:ext cx="80983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Case A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E09DDA8-CB35-45F5-ABE9-4383B9EB94C7}"/>
              </a:ext>
            </a:extLst>
          </p:cNvPr>
          <p:cNvSpPr txBox="1"/>
          <p:nvPr/>
        </p:nvSpPr>
        <p:spPr>
          <a:xfrm>
            <a:off x="1463407" y="2216789"/>
            <a:ext cx="80182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Case B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A9735DA6-8D6F-443D-A3CB-6E939CC6CAFF}"/>
              </a:ext>
            </a:extLst>
          </p:cNvPr>
          <p:cNvSpPr txBox="1"/>
          <p:nvPr/>
        </p:nvSpPr>
        <p:spPr>
          <a:xfrm>
            <a:off x="6715126" y="334673"/>
            <a:ext cx="80021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Case C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4CB2A90-F3AE-4B95-9BAD-73AE524D7D1C}"/>
              </a:ext>
            </a:extLst>
          </p:cNvPr>
          <p:cNvSpPr txBox="1"/>
          <p:nvPr/>
        </p:nvSpPr>
        <p:spPr>
          <a:xfrm>
            <a:off x="6715126" y="2216789"/>
            <a:ext cx="81945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Case D</a:t>
            </a:r>
          </a:p>
        </p:txBody>
      </p:sp>
    </p:spTree>
    <p:extLst>
      <p:ext uri="{BB962C8B-B14F-4D97-AF65-F5344CB8AC3E}">
        <p14:creationId xmlns:p14="http://schemas.microsoft.com/office/powerpoint/2010/main" val="3236623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18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Sylvain Lefebvre</dc:creator>
  <cp:lastModifiedBy>Sylvain Lefebvre</cp:lastModifiedBy>
  <cp:revision>6</cp:revision>
  <dcterms:created xsi:type="dcterms:W3CDTF">2021-04-17T06:44:54Z</dcterms:created>
  <dcterms:modified xsi:type="dcterms:W3CDTF">2021-04-17T07:39:46Z</dcterms:modified>
</cp:coreProperties>
</file>