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69" r:id="rId3"/>
    <p:sldId id="27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18"/>
    <p:restoredTop sz="94626"/>
  </p:normalViewPr>
  <p:slideViewPr>
    <p:cSldViewPr snapToGrid="0" snapToObjects="1">
      <p:cViewPr varScale="1">
        <p:scale>
          <a:sx n="121" d="100"/>
          <a:sy n="121" d="100"/>
        </p:scale>
        <p:origin x="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7/24/20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05A3C65-14D8-AF44-A045-218D491CD793}"/>
              </a:ext>
            </a:extLst>
          </p:cNvPr>
          <p:cNvGrpSpPr/>
          <p:nvPr/>
        </p:nvGrpSpPr>
        <p:grpSpPr>
          <a:xfrm>
            <a:off x="-72263" y="-2127"/>
            <a:ext cx="12192000" cy="6858000"/>
            <a:chOff x="-72263" y="-2127"/>
            <a:chExt cx="12192000" cy="6858000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D60EB7F-A76F-4745-9A06-13ABF295980A}"/>
                </a:ext>
              </a:extLst>
            </p:cNvPr>
            <p:cNvSpPr/>
            <p:nvPr/>
          </p:nvSpPr>
          <p:spPr>
            <a:xfrm>
              <a:off x="-72263" y="-2127"/>
              <a:ext cx="12192000" cy="685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34407B58-3364-5E40-A59A-59A0A8FB0BB1}"/>
                </a:ext>
              </a:extLst>
            </p:cNvPr>
            <p:cNvSpPr/>
            <p:nvPr/>
          </p:nvSpPr>
          <p:spPr>
            <a:xfrm>
              <a:off x="1381135" y="2481549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7C4593D-7768-684E-A396-C71359B1F36D}"/>
                </a:ext>
              </a:extLst>
            </p:cNvPr>
            <p:cNvSpPr/>
            <p:nvPr/>
          </p:nvSpPr>
          <p:spPr>
            <a:xfrm>
              <a:off x="4151872" y="407776"/>
              <a:ext cx="1769172" cy="1683454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Org1 Peer</a:t>
              </a:r>
            </a:p>
          </p:txBody>
        </p:sp>
        <p:sp>
          <p:nvSpPr>
            <p:cNvPr id="6" name="Can 5">
              <a:extLst>
                <a:ext uri="{FF2B5EF4-FFF2-40B4-BE49-F238E27FC236}">
                  <a16:creationId xmlns:a16="http://schemas.microsoft.com/office/drawing/2014/main" id="{04508201-6096-F44A-A9AD-9A4FDD9F1712}"/>
                </a:ext>
              </a:extLst>
            </p:cNvPr>
            <p:cNvSpPr/>
            <p:nvPr/>
          </p:nvSpPr>
          <p:spPr>
            <a:xfrm>
              <a:off x="1503105" y="2674240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asset</a:t>
              </a:r>
              <a:r>
                <a:rPr lang="en-US" sz="1400" dirty="0">
                  <a:solidFill>
                    <a:prstClr val="black"/>
                  </a:solidFill>
                </a:rPr>
                <a:t>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Org1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  <a:p>
              <a:endParaRPr lang="en-US" sz="1400" dirty="0">
                <a:solidFill>
                  <a:prstClr val="black"/>
                </a:solidFill>
              </a:endParaRP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41D3593A-016B-DD42-8CC7-4B3ECE3C40A5}"/>
                </a:ext>
              </a:extLst>
            </p:cNvPr>
            <p:cNvSpPr/>
            <p:nvPr/>
          </p:nvSpPr>
          <p:spPr>
            <a:xfrm>
              <a:off x="5174373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21D2E90-AB93-0744-81EE-9391F616A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1653828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3379DB-5965-7941-9E43-DA337E402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2343192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9560151-BCA5-EA4B-962F-9FE8313ADF42}"/>
                </a:ext>
              </a:extLst>
            </p:cNvPr>
            <p:cNvSpPr/>
            <p:nvPr/>
          </p:nvSpPr>
          <p:spPr>
            <a:xfrm>
              <a:off x="4850784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E48F627F-104F-4843-848A-6575A6E0DCE9}"/>
                </a:ext>
              </a:extLst>
            </p:cNvPr>
            <p:cNvSpPr/>
            <p:nvPr/>
          </p:nvSpPr>
          <p:spPr>
            <a:xfrm>
              <a:off x="9294779" y="407776"/>
              <a:ext cx="1769172" cy="1683454"/>
            </a:xfrm>
            <a:prstGeom prst="roundRect">
              <a:avLst/>
            </a:prstGeom>
            <a:solidFill>
              <a:schemeClr val="accent6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Org2 Peer</a:t>
              </a:r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881985D6-5671-1B4D-905D-8186481FEADE}"/>
                </a:ext>
              </a:extLst>
            </p:cNvPr>
            <p:cNvSpPr/>
            <p:nvPr/>
          </p:nvSpPr>
          <p:spPr>
            <a:xfrm>
              <a:off x="10317280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66772181-158E-4D41-A0D6-6D6815C60905}"/>
                </a:ext>
              </a:extLst>
            </p:cNvPr>
            <p:cNvSpPr/>
            <p:nvPr/>
          </p:nvSpPr>
          <p:spPr>
            <a:xfrm>
              <a:off x="9993691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6CD0CB89-3C81-594A-B420-7219F95523A0}"/>
                </a:ext>
              </a:extLst>
            </p:cNvPr>
            <p:cNvSpPr/>
            <p:nvPr/>
          </p:nvSpPr>
          <p:spPr>
            <a:xfrm>
              <a:off x="1503105" y="4546265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Org1 private data collection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Key: asset</a:t>
              </a:r>
              <a:r>
                <a:rPr lang="en-US" sz="1400" dirty="0">
                  <a:solidFill>
                    <a:prstClr val="black"/>
                  </a:solidFill>
                </a:rPr>
                <a:t>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asset details</a:t>
              </a: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E56D930E-7425-9044-8762-41BC7CBC9D0C}"/>
                </a:ext>
              </a:extLst>
            </p:cNvPr>
            <p:cNvSpPr/>
            <p:nvPr/>
          </p:nvSpPr>
          <p:spPr>
            <a:xfrm>
              <a:off x="6538294" y="2492988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098A20-EE77-764B-80B3-E96D698566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8294" y="1629024"/>
              <a:ext cx="3762735" cy="8754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FC74BB5-B1B9-704D-9792-F16674ECB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1665267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E5D13A-DFDB-EA4C-BCF7-2F10A81896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2354631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an 37">
              <a:extLst>
                <a:ext uri="{FF2B5EF4-FFF2-40B4-BE49-F238E27FC236}">
                  <a16:creationId xmlns:a16="http://schemas.microsoft.com/office/drawing/2014/main" id="{B3426F3F-23F5-E445-9F26-1C8BE75C608A}"/>
                </a:ext>
              </a:extLst>
            </p:cNvPr>
            <p:cNvSpPr/>
            <p:nvPr/>
          </p:nvSpPr>
          <p:spPr>
            <a:xfrm>
              <a:off x="6674679" y="2636557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asset</a:t>
              </a:r>
              <a:r>
                <a:rPr lang="en-US" sz="1400" dirty="0">
                  <a:solidFill>
                    <a:prstClr val="black"/>
                  </a:solidFill>
                </a:rPr>
                <a:t>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Org1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  <a:p>
              <a:endParaRPr lang="en-US" sz="1400" dirty="0">
                <a:solidFill>
                  <a:prstClr val="black"/>
                </a:solidFill>
              </a:endParaRP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39" name="Can 38">
              <a:extLst>
                <a:ext uri="{FF2B5EF4-FFF2-40B4-BE49-F238E27FC236}">
                  <a16:creationId xmlns:a16="http://schemas.microsoft.com/office/drawing/2014/main" id="{C5EA9B22-48EC-AD4F-9D20-39B21F0F21E4}"/>
                </a:ext>
              </a:extLst>
            </p:cNvPr>
            <p:cNvSpPr/>
            <p:nvPr/>
          </p:nvSpPr>
          <p:spPr>
            <a:xfrm>
              <a:off x="6674679" y="4508582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Org2 private data collection</a:t>
              </a: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382C7C-1296-4848-B507-91D7723EB3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81136" y="1622529"/>
              <a:ext cx="3793237" cy="839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6738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B393B5-0C2C-A141-B495-AE4F8C16E23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D60EB7F-A76F-4745-9A06-13ABF295980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34407B58-3364-5E40-A59A-59A0A8FB0BB1}"/>
                </a:ext>
              </a:extLst>
            </p:cNvPr>
            <p:cNvSpPr/>
            <p:nvPr/>
          </p:nvSpPr>
          <p:spPr>
            <a:xfrm>
              <a:off x="1381135" y="2481549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7C4593D-7768-684E-A396-C71359B1F36D}"/>
                </a:ext>
              </a:extLst>
            </p:cNvPr>
            <p:cNvSpPr/>
            <p:nvPr/>
          </p:nvSpPr>
          <p:spPr>
            <a:xfrm>
              <a:off x="4151872" y="407776"/>
              <a:ext cx="1769172" cy="1683454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Org1 Peer</a:t>
              </a:r>
            </a:p>
          </p:txBody>
        </p:sp>
        <p:sp>
          <p:nvSpPr>
            <p:cNvPr id="6" name="Can 5">
              <a:extLst>
                <a:ext uri="{FF2B5EF4-FFF2-40B4-BE49-F238E27FC236}">
                  <a16:creationId xmlns:a16="http://schemas.microsoft.com/office/drawing/2014/main" id="{04508201-6096-F44A-A9AD-9A4FDD9F1712}"/>
                </a:ext>
              </a:extLst>
            </p:cNvPr>
            <p:cNvSpPr/>
            <p:nvPr/>
          </p:nvSpPr>
          <p:spPr>
            <a:xfrm>
              <a:off x="1503105" y="2674240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Org1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hash(S:asset1),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hash(110)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hash(B:asset1),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41D3593A-016B-DD42-8CC7-4B3ECE3C40A5}"/>
                </a:ext>
              </a:extLst>
            </p:cNvPr>
            <p:cNvSpPr/>
            <p:nvPr/>
          </p:nvSpPr>
          <p:spPr>
            <a:xfrm>
              <a:off x="5174373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21D2E90-AB93-0744-81EE-9391F616A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1653828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3379DB-5965-7941-9E43-DA337E402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2343192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9560151-BCA5-EA4B-962F-9FE8313ADF42}"/>
                </a:ext>
              </a:extLst>
            </p:cNvPr>
            <p:cNvSpPr/>
            <p:nvPr/>
          </p:nvSpPr>
          <p:spPr>
            <a:xfrm>
              <a:off x="4850784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E48F627F-104F-4843-848A-6575A6E0DCE9}"/>
                </a:ext>
              </a:extLst>
            </p:cNvPr>
            <p:cNvSpPr/>
            <p:nvPr/>
          </p:nvSpPr>
          <p:spPr>
            <a:xfrm>
              <a:off x="9294779" y="407776"/>
              <a:ext cx="1769172" cy="1683454"/>
            </a:xfrm>
            <a:prstGeom prst="roundRect">
              <a:avLst/>
            </a:prstGeom>
            <a:solidFill>
              <a:schemeClr val="accent6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Org2 Peer</a:t>
              </a:r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881985D6-5671-1B4D-905D-8186481FEADE}"/>
                </a:ext>
              </a:extLst>
            </p:cNvPr>
            <p:cNvSpPr/>
            <p:nvPr/>
          </p:nvSpPr>
          <p:spPr>
            <a:xfrm>
              <a:off x="10317280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66772181-158E-4D41-A0D6-6D6815C60905}"/>
                </a:ext>
              </a:extLst>
            </p:cNvPr>
            <p:cNvSpPr/>
            <p:nvPr/>
          </p:nvSpPr>
          <p:spPr>
            <a:xfrm>
              <a:off x="9993691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6CD0CB89-3C81-594A-B420-7219F95523A0}"/>
                </a:ext>
              </a:extLst>
            </p:cNvPr>
            <p:cNvSpPr/>
            <p:nvPr/>
          </p:nvSpPr>
          <p:spPr>
            <a:xfrm>
              <a:off x="1503105" y="4546265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Org1 private data collection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</a:t>
              </a:r>
              <a:r>
                <a:rPr lang="en-US" sz="1400" b="1">
                  <a:solidFill>
                    <a:prstClr val="black"/>
                  </a:solidFill>
                </a:rPr>
                <a:t>: </a:t>
              </a:r>
              <a:r>
                <a:rPr lang="en-US" sz="1400">
                  <a:solidFill>
                    <a:prstClr val="black"/>
                  </a:solidFill>
                </a:rPr>
                <a:t>asset </a:t>
              </a:r>
              <a:r>
                <a:rPr lang="en-US" sz="1400" dirty="0">
                  <a:solidFill>
                    <a:prstClr val="black"/>
                  </a:solidFill>
                </a:rPr>
                <a:t>details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</a:t>
              </a:r>
              <a:r>
                <a:rPr lang="en-US" sz="1400" dirty="0">
                  <a:solidFill>
                    <a:prstClr val="black"/>
                  </a:solidFill>
                </a:rPr>
                <a:t> S: 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</a:t>
              </a:r>
              <a:r>
                <a:rPr lang="en-US" sz="1400" dirty="0">
                  <a:solidFill>
                    <a:prstClr val="black"/>
                  </a:solidFill>
                </a:rPr>
                <a:t> 110</a:t>
              </a: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E56D930E-7425-9044-8762-41BC7CBC9D0C}"/>
                </a:ext>
              </a:extLst>
            </p:cNvPr>
            <p:cNvSpPr/>
            <p:nvPr/>
          </p:nvSpPr>
          <p:spPr>
            <a:xfrm>
              <a:off x="6538294" y="2492988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FC74BB5-B1B9-704D-9792-F16674ECB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1665267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E5D13A-DFDB-EA4C-BCF7-2F10A81896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2354631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an 37">
              <a:extLst>
                <a:ext uri="{FF2B5EF4-FFF2-40B4-BE49-F238E27FC236}">
                  <a16:creationId xmlns:a16="http://schemas.microsoft.com/office/drawing/2014/main" id="{B3426F3F-23F5-E445-9F26-1C8BE75C608A}"/>
                </a:ext>
              </a:extLst>
            </p:cNvPr>
            <p:cNvSpPr/>
            <p:nvPr/>
          </p:nvSpPr>
          <p:spPr>
            <a:xfrm>
              <a:off x="6674679" y="2636557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Org1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hash(S:asset1),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hash(110)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hash(B:asset1),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39" name="Can 38">
              <a:extLst>
                <a:ext uri="{FF2B5EF4-FFF2-40B4-BE49-F238E27FC236}">
                  <a16:creationId xmlns:a16="http://schemas.microsoft.com/office/drawing/2014/main" id="{C5EA9B22-48EC-AD4F-9D20-39B21F0F21E4}"/>
                </a:ext>
              </a:extLst>
            </p:cNvPr>
            <p:cNvSpPr/>
            <p:nvPr/>
          </p:nvSpPr>
          <p:spPr>
            <a:xfrm>
              <a:off x="6674679" y="4508582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Org2 private data collection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</a:t>
              </a:r>
              <a:r>
                <a:rPr lang="en-US" sz="1400" dirty="0">
                  <a:solidFill>
                    <a:prstClr val="black"/>
                  </a:solidFill>
                </a:rPr>
                <a:t> B:asset1,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</a:t>
              </a:r>
              <a:r>
                <a:rPr lang="en-US" sz="1400" dirty="0">
                  <a:solidFill>
                    <a:prstClr val="black"/>
                  </a:solidFill>
                </a:rPr>
                <a:t>: 100</a:t>
              </a:r>
            </a:p>
            <a:p>
              <a:pPr algn="ctr"/>
              <a:endParaRPr lang="en-US" sz="1400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4245A58-E19D-5149-809A-F932BD2ED1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8294" y="1629024"/>
              <a:ext cx="3762735" cy="8754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699F28F-9EE0-9A4C-8F92-9D1CDD286D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81136" y="1622529"/>
              <a:ext cx="3793237" cy="839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2686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11350A-DC3B-D541-9AB5-D02D7E9BC46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4D60EB7F-A76F-4745-9A06-13ABF295980A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2000"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Shape">
              <a:extLst>
                <a:ext uri="{FF2B5EF4-FFF2-40B4-BE49-F238E27FC236}">
                  <a16:creationId xmlns:a16="http://schemas.microsoft.com/office/drawing/2014/main" id="{34407B58-3364-5E40-A59A-59A0A8FB0BB1}"/>
                </a:ext>
              </a:extLst>
            </p:cNvPr>
            <p:cNvSpPr/>
            <p:nvPr/>
          </p:nvSpPr>
          <p:spPr>
            <a:xfrm>
              <a:off x="1381135" y="2481549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17C4593D-7768-684E-A396-C71359B1F36D}"/>
                </a:ext>
              </a:extLst>
            </p:cNvPr>
            <p:cNvSpPr/>
            <p:nvPr/>
          </p:nvSpPr>
          <p:spPr>
            <a:xfrm>
              <a:off x="4151872" y="407776"/>
              <a:ext cx="1769172" cy="1683454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Org1 Peer</a:t>
              </a:r>
            </a:p>
          </p:txBody>
        </p:sp>
        <p:sp>
          <p:nvSpPr>
            <p:cNvPr id="6" name="Can 5">
              <a:extLst>
                <a:ext uri="{FF2B5EF4-FFF2-40B4-BE49-F238E27FC236}">
                  <a16:creationId xmlns:a16="http://schemas.microsoft.com/office/drawing/2014/main" id="{04508201-6096-F44A-A9AD-9A4FDD9F1712}"/>
                </a:ext>
              </a:extLst>
            </p:cNvPr>
            <p:cNvSpPr/>
            <p:nvPr/>
          </p:nvSpPr>
          <p:spPr>
            <a:xfrm>
              <a:off x="1503105" y="2674240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Org2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hash(S:asset1),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hash(B:asset1),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41D3593A-016B-DD42-8CC7-4B3ECE3C40A5}"/>
                </a:ext>
              </a:extLst>
            </p:cNvPr>
            <p:cNvSpPr/>
            <p:nvPr/>
          </p:nvSpPr>
          <p:spPr>
            <a:xfrm>
              <a:off x="5174373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21D2E90-AB93-0744-81EE-9391F616AF9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1653828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3379DB-5965-7941-9E43-DA337E402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5757" y="2343192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69560151-BCA5-EA4B-962F-9FE8313ADF42}"/>
                </a:ext>
              </a:extLst>
            </p:cNvPr>
            <p:cNvSpPr/>
            <p:nvPr/>
          </p:nvSpPr>
          <p:spPr>
            <a:xfrm>
              <a:off x="4850784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E48F627F-104F-4843-848A-6575A6E0DCE9}"/>
                </a:ext>
              </a:extLst>
            </p:cNvPr>
            <p:cNvSpPr/>
            <p:nvPr/>
          </p:nvSpPr>
          <p:spPr>
            <a:xfrm>
              <a:off x="9294779" y="407776"/>
              <a:ext cx="1769172" cy="1683454"/>
            </a:xfrm>
            <a:prstGeom prst="roundRect">
              <a:avLst/>
            </a:prstGeom>
            <a:solidFill>
              <a:schemeClr val="accent6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FFFFFF"/>
                  </a:solidFill>
                </a:rPr>
                <a:t>Org2 Peer</a:t>
              </a:r>
            </a:p>
          </p:txBody>
        </p:sp>
        <p:sp>
          <p:nvSpPr>
            <p:cNvPr id="55" name="Shape">
              <a:extLst>
                <a:ext uri="{FF2B5EF4-FFF2-40B4-BE49-F238E27FC236}">
                  <a16:creationId xmlns:a16="http://schemas.microsoft.com/office/drawing/2014/main" id="{881985D6-5671-1B4D-905D-8186481FEADE}"/>
                </a:ext>
              </a:extLst>
            </p:cNvPr>
            <p:cNvSpPr/>
            <p:nvPr/>
          </p:nvSpPr>
          <p:spPr>
            <a:xfrm>
              <a:off x="10317280" y="1622529"/>
              <a:ext cx="849364" cy="937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ln w="0"/>
                  <a:solidFill>
                    <a:sysClr val="windowText" lastClr="0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Ledger</a:t>
              </a:r>
              <a:endParaRPr sz="1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66772181-158E-4D41-A0D6-6D6815C60905}"/>
                </a:ext>
              </a:extLst>
            </p:cNvPr>
            <p:cNvSpPr/>
            <p:nvPr/>
          </p:nvSpPr>
          <p:spPr>
            <a:xfrm>
              <a:off x="9993691" y="263140"/>
              <a:ext cx="1245216" cy="564581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  <a:ea typeface="Arial" charset="0"/>
                  <a:cs typeface="Arial" charset="0"/>
                </a:rPr>
                <a:t>Secured asset transfer smart contract</a:t>
              </a:r>
            </a:p>
          </p:txBody>
        </p:sp>
        <p:sp>
          <p:nvSpPr>
            <p:cNvPr id="21" name="Can 20">
              <a:extLst>
                <a:ext uri="{FF2B5EF4-FFF2-40B4-BE49-F238E27FC236}">
                  <a16:creationId xmlns:a16="http://schemas.microsoft.com/office/drawing/2014/main" id="{6CD0CB89-3C81-594A-B420-7219F95523A0}"/>
                </a:ext>
              </a:extLst>
            </p:cNvPr>
            <p:cNvSpPr/>
            <p:nvPr/>
          </p:nvSpPr>
          <p:spPr>
            <a:xfrm>
              <a:off x="1503105" y="4546265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Org1 private data collection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</a:t>
              </a:r>
              <a:r>
                <a:rPr lang="en-US" sz="1400" dirty="0">
                  <a:solidFill>
                    <a:prstClr val="black"/>
                  </a:solidFill>
                </a:rPr>
                <a:t> S:asset1,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</a:t>
              </a:r>
              <a:r>
                <a:rPr lang="en-US" sz="1400" dirty="0">
                  <a:solidFill>
                    <a:prstClr val="black"/>
                  </a:solidFill>
                </a:rPr>
                <a:t> 100</a:t>
              </a:r>
            </a:p>
            <a:p>
              <a:pPr algn="ctr"/>
              <a:endParaRPr lang="en-US" sz="1400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E56D930E-7425-9044-8762-41BC7CBC9D0C}"/>
                </a:ext>
              </a:extLst>
            </p:cNvPr>
            <p:cNvSpPr/>
            <p:nvPr/>
          </p:nvSpPr>
          <p:spPr>
            <a:xfrm>
              <a:off x="6538294" y="2492988"/>
              <a:ext cx="3534622" cy="3968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chemeClr val="accent6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FC74BB5-B1B9-704D-9792-F16674ECBE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1665267"/>
              <a:ext cx="1082434" cy="8391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E5D13A-DFDB-EA4C-BCF7-2F10A81896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72916" y="2354631"/>
              <a:ext cx="1107980" cy="33809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Can 37">
              <a:extLst>
                <a:ext uri="{FF2B5EF4-FFF2-40B4-BE49-F238E27FC236}">
                  <a16:creationId xmlns:a16="http://schemas.microsoft.com/office/drawing/2014/main" id="{B3426F3F-23F5-E445-9F26-1C8BE75C608A}"/>
                </a:ext>
              </a:extLst>
            </p:cNvPr>
            <p:cNvSpPr/>
            <p:nvPr/>
          </p:nvSpPr>
          <p:spPr>
            <a:xfrm>
              <a:off x="6674679" y="2636557"/>
              <a:ext cx="3267877" cy="1690773"/>
            </a:xfrm>
            <a:prstGeom prst="can">
              <a:avLst>
                <a:gd name="adj" fmla="val 14453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u="sng" dirty="0">
                  <a:solidFill>
                    <a:prstClr val="black"/>
                  </a:solidFill>
                </a:rPr>
                <a:t>Channel World State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owner – Org2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hash(details)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hash(S:asset1),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hash(B:asset1),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hash(100)</a:t>
              </a:r>
            </a:p>
            <a:p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39" name="Can 38">
              <a:extLst>
                <a:ext uri="{FF2B5EF4-FFF2-40B4-BE49-F238E27FC236}">
                  <a16:creationId xmlns:a16="http://schemas.microsoft.com/office/drawing/2014/main" id="{C5EA9B22-48EC-AD4F-9D20-39B21F0F21E4}"/>
                </a:ext>
              </a:extLst>
            </p:cNvPr>
            <p:cNvSpPr/>
            <p:nvPr/>
          </p:nvSpPr>
          <p:spPr>
            <a:xfrm>
              <a:off x="6674679" y="4508582"/>
              <a:ext cx="3267877" cy="1127071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endParaRPr lang="en-US" sz="14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Org2 private data collection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</a:t>
              </a:r>
              <a:r>
                <a:rPr lang="en-US" sz="1400" dirty="0">
                  <a:solidFill>
                    <a:prstClr val="black"/>
                  </a:solidFill>
                </a:rPr>
                <a:t> B:asset1,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</a:t>
              </a:r>
              <a:r>
                <a:rPr lang="en-US" sz="1400" dirty="0">
                  <a:solidFill>
                    <a:prstClr val="black"/>
                  </a:solidFill>
                </a:rPr>
                <a:t>: 100</a:t>
              </a:r>
            </a:p>
            <a:p>
              <a:pPr algn="ctr"/>
              <a:r>
                <a:rPr lang="en-US" sz="1400" b="1" dirty="0">
                  <a:solidFill>
                    <a:prstClr val="black"/>
                  </a:solidFill>
                </a:rPr>
                <a:t>Key: </a:t>
              </a:r>
              <a:r>
                <a:rPr lang="en-US" sz="1400" dirty="0">
                  <a:solidFill>
                    <a:prstClr val="black"/>
                  </a:solidFill>
                </a:rPr>
                <a:t>asset1, </a:t>
              </a:r>
              <a:r>
                <a:rPr lang="en-US" sz="1400" b="1" dirty="0">
                  <a:solidFill>
                    <a:prstClr val="black"/>
                  </a:solidFill>
                </a:rPr>
                <a:t>Value: </a:t>
              </a:r>
              <a:r>
                <a:rPr lang="en-US" sz="1400" dirty="0">
                  <a:solidFill>
                    <a:prstClr val="black"/>
                  </a:solidFill>
                </a:rPr>
                <a:t>asset details</a:t>
              </a: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9A3A5C0-F6A8-4E49-8AFF-E0895F1A67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81136" y="1622529"/>
              <a:ext cx="3793237" cy="83932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AFBDD7-6CB3-CD4E-9B80-022BAA9087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8294" y="1629024"/>
              <a:ext cx="3762735" cy="8754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2875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33968</TotalTime>
  <Words>384</Words>
  <Application>Microsoft Macintosh PowerPoint</Application>
  <PresentationFormat>Widescreen</PresentationFormat>
  <Paragraphs>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Hyperchain Labs</cp:lastModifiedBy>
  <cp:revision>88</cp:revision>
  <cp:lastPrinted>2018-05-23T21:44:59Z</cp:lastPrinted>
  <dcterms:created xsi:type="dcterms:W3CDTF">2018-05-22T18:53:16Z</dcterms:created>
  <dcterms:modified xsi:type="dcterms:W3CDTF">2020-07-24T14:09:24Z</dcterms:modified>
</cp:coreProperties>
</file>