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1476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/>
          <a:p>
            <a:pPr algn="l" eaLnBrk="1" latinLnBrk="0" hangingPunct="1"/>
            <a:fld id="{48D92626-37D2-4832-BF7A-BC283494A20D}" type="datetimeFigureOut">
              <a:rPr lang="en-US" smtClean="0"/>
              <a:pPr algn="l" eaLnBrk="1" latinLnBrk="0" hangingPunct="1"/>
              <a:t>10/28/2019</a:t>
            </a:fld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pPr algn="r" eaLnBrk="1" latinLnBrk="0" hangingPunct="1"/>
            <a:fld id="{8C592886-E571-45D5-8B56-343DC94F8FA6}" type="slidenum">
              <a:rPr kumimoji="0" lang="en-US" smtClean="0"/>
              <a:pPr algn="r" eaLnBrk="1" latinLnBrk="0" hangingPunct="1"/>
              <a:t>‹#›</a:t>
            </a:fld>
            <a:endParaRPr kumimoji="0" lang="en-US" dirty="0">
              <a:solidFill>
                <a:schemeClr val="tx2">
                  <a:shade val="90000"/>
                </a:schemeClr>
              </a:solidFill>
            </a:endParaRPr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D92626-37D2-4832-BF7A-BC283494A20D}" type="datetimeFigureOut">
              <a:rPr lang="en-US" smtClean="0"/>
              <a:pPr/>
              <a:t>10/28/2019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92886-E571-45D5-8B56-343DC94F8FA6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D92626-37D2-4832-BF7A-BC283494A20D}" type="datetimeFigureOut">
              <a:rPr lang="en-US" smtClean="0"/>
              <a:pPr/>
              <a:t>10/28/2019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92886-E571-45D5-8B56-343DC94F8FA6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D92626-37D2-4832-BF7A-BC283494A20D}" type="datetimeFigureOut">
              <a:rPr lang="en-US" smtClean="0"/>
              <a:pPr/>
              <a:t>10/28/2019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92886-E571-45D5-8B56-343DC94F8FA6}" type="slidenum">
              <a:rPr kumimoji="0" lang="en-US" smtClean="0"/>
              <a:pPr/>
              <a:t>‹#›</a:t>
            </a:fld>
            <a:endParaRPr kumimoji="0"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/>
          <a:p>
            <a:pPr algn="l" eaLnBrk="1" latinLnBrk="0" hangingPunct="1"/>
            <a:fld id="{48D92626-37D2-4832-BF7A-BC283494A20D}" type="datetimeFigureOut">
              <a:rPr lang="en-US" smtClean="0"/>
              <a:pPr algn="l" eaLnBrk="1" latinLnBrk="0" hangingPunct="1"/>
              <a:t>10/28/2019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pPr algn="r" eaLnBrk="1" latinLnBrk="0" hangingPunct="1"/>
            <a:fld id="{8C592886-E571-45D5-8B56-343DC94F8FA6}" type="slidenum">
              <a:rPr kumimoji="0" lang="en-US" smtClean="0"/>
              <a:pPr algn="r" eaLnBrk="1" latinLnBrk="0" hangingPunct="1"/>
              <a:t>‹#›</a:t>
            </a:fld>
            <a:endParaRPr kumimoji="0" lang="en-US">
              <a:solidFill>
                <a:schemeClr val="tx2">
                  <a:shade val="90000"/>
                </a:schemeClr>
              </a:solidFill>
            </a:endParaRP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/>
          <a:p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D92626-37D2-4832-BF7A-BC283494A20D}" type="datetimeFigureOut">
              <a:rPr lang="en-US" smtClean="0"/>
              <a:pPr/>
              <a:t>10/28/2019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/>
          <a:p>
            <a:fld id="{8C592886-E571-45D5-8B56-343DC94F8FA6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D92626-37D2-4832-BF7A-BC283494A20D}" type="datetimeFigureOut">
              <a:rPr lang="en-US" smtClean="0"/>
              <a:pPr/>
              <a:t>10/28/2019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/>
          <a:p>
            <a:fld id="{8C592886-E571-45D5-8B56-343DC94F8FA6}" type="slidenum">
              <a:rPr kumimoji="0" lang="en-US" smtClean="0"/>
              <a:pPr/>
              <a:t>‹#›</a:t>
            </a:fld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D92626-37D2-4832-BF7A-BC283494A20D}" type="datetimeFigureOut">
              <a:rPr lang="en-US" smtClean="0"/>
              <a:pPr/>
              <a:t>10/28/2019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92886-E571-45D5-8B56-343DC94F8FA6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D92626-37D2-4832-BF7A-BC283494A20D}" type="datetimeFigureOut">
              <a:rPr lang="en-US" smtClean="0"/>
              <a:pPr/>
              <a:t>10/28/2019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92886-E571-45D5-8B56-343DC94F8FA6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/>
          <a:p>
            <a:pPr algn="l" eaLnBrk="1" latinLnBrk="0" hangingPunct="1"/>
            <a:fld id="{48D92626-37D2-4832-BF7A-BC283494A20D}" type="datetimeFigureOut">
              <a:rPr lang="en-US" smtClean="0"/>
              <a:pPr algn="l" eaLnBrk="1" latinLnBrk="0" hangingPunct="1"/>
              <a:t>10/28/2019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pPr algn="r" eaLnBrk="1" latinLnBrk="0" hangingPunct="1"/>
            <a:fld id="{8C592886-E571-45D5-8B56-343DC94F8FA6}" type="slidenum">
              <a:rPr kumimoji="0" lang="en-US" smtClean="0"/>
              <a:pPr algn="r" eaLnBrk="1" latinLnBrk="0" hangingPunct="1"/>
              <a:t>‹#›</a:t>
            </a:fld>
            <a:endParaRPr kumimoji="0" lang="en-US">
              <a:solidFill>
                <a:schemeClr val="tx2">
                  <a:shade val="90000"/>
                </a:schemeClr>
              </a:solidFill>
            </a:endParaRPr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/>
          <a:p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/>
          <a:p>
            <a:pPr algn="l" eaLnBrk="1" latinLnBrk="0" hangingPunct="1"/>
            <a:fld id="{48D92626-37D2-4832-BF7A-BC283494A20D}" type="datetimeFigureOut">
              <a:rPr lang="en-US" smtClean="0"/>
              <a:pPr algn="l" eaLnBrk="1" latinLnBrk="0" hangingPunct="1"/>
              <a:t>10/28/2019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pPr algn="r" eaLnBrk="1" latinLnBrk="0" hangingPunct="1"/>
            <a:fld id="{8C592886-E571-45D5-8B56-343DC94F8FA6}" type="slidenum">
              <a:rPr kumimoji="0" lang="en-US" smtClean="0"/>
              <a:pPr algn="r" eaLnBrk="1" latinLnBrk="0" hangingPunct="1"/>
              <a:t>‹#›</a:t>
            </a:fld>
            <a:endParaRPr kumimoji="0" lang="en-US">
              <a:solidFill>
                <a:schemeClr val="tx2">
                  <a:shade val="90000"/>
                </a:schemeClr>
              </a:solidFill>
            </a:endParaRP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pPr algn="r" eaLnBrk="1" latinLnBrk="0" hangingPunct="1"/>
            <a:endParaRPr kumimoji="0" lang="en-US" sz="1300" dirty="0">
              <a:solidFill>
                <a:schemeClr val="bg2">
                  <a:tint val="60000"/>
                  <a:satMod val="155000"/>
                </a:schemeClr>
              </a:solidFill>
            </a:endParaRP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pPr algn="l" eaLnBrk="1" latinLnBrk="0" hangingPunct="1"/>
            <a:fld id="{48D92626-37D2-4832-BF7A-BC283494A20D}" type="datetimeFigureOut">
              <a:rPr lang="en-US" smtClean="0"/>
              <a:pPr algn="l" eaLnBrk="1" latinLnBrk="0" hangingPunct="1"/>
              <a:t>10/28/2019</a:t>
            </a:fld>
            <a:endParaRPr lang="en-US" sz="1300" dirty="0">
              <a:solidFill>
                <a:schemeClr val="bg2">
                  <a:tint val="60000"/>
                  <a:satMod val="155000"/>
                </a:schemeClr>
              </a:solidFill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pPr algn="r" eaLnBrk="1" latinLnBrk="0" hangingPunct="1"/>
            <a:fld id="{8C592886-E571-45D5-8B56-343DC94F8FA6}" type="slidenum">
              <a:rPr kumimoji="0" lang="en-US" smtClean="0"/>
              <a:pPr algn="r" eaLnBrk="1" latinLnBrk="0" hangingPunct="1"/>
              <a:t>‹#›</a:t>
            </a:fld>
            <a:endParaRPr kumimoji="0" lang="en-US" sz="1600" b="1" dirty="0">
              <a:solidFill>
                <a:schemeClr val="tx2">
                  <a:shade val="90000"/>
                </a:schemeClr>
              </a:solidFill>
              <a:effectLst/>
            </a:endParaRPr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oundry">
  <a:themeElements>
    <a:clrScheme name="Foundry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Foundry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oundry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0</TotalTime>
  <Words>0</Words>
  <Application>Microsoft Office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Cambria</vt:lpstr>
      <vt:lpstr>Rockwell</vt:lpstr>
      <vt:lpstr>Wingdings 2</vt:lpstr>
      <vt:lpstr>Foundry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Admin</dc:creator>
  <cp:lastModifiedBy>tttlll@sibmail.com</cp:lastModifiedBy>
  <cp:revision>2</cp:revision>
  <dcterms:created xsi:type="dcterms:W3CDTF">2015-08-05T11:01:57Z</dcterms:created>
  <dcterms:modified xsi:type="dcterms:W3CDTF">2019-10-28T09:59:47Z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Editor">
    <vt:lpwstr>test editor</vt:lpwstr>
  </property>
  <property fmtid="{D5CDD505-2E9C-101B-9397-08002B2CF9AE}" pid="3" name="Group">
    <vt:i4>7</vt:i4>
  </property>
</Properties>
</file>