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eg" ContentType="image/jpeg"/>
  <Override PartName="/docProps/app.xml" ContentType="application/vnd.openxmlformats-officedocument.extended-properties+xml"/>
  <Override PartName="/docProps/core.xml" ContentType="application/vnd.openxmlformats-package.core-properties+xml"/>
  <Override PartName="/ppt/commentAuthors.xml" ContentType="application/vnd.openxmlformats-officedocument.presentationml.commentAuthors+xml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Override PartName="/ppt/comments/comment3.xml" ContentType="application/vnd.openxmlformats-officedocument.presentationml.comments+xml"/>
  <Override PartName="/ppt/comments/comment4.xml" ContentType="application/vnd.openxmlformats-officedocument.presentationml.comment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officeDocument/2006/relationships/extended-properties" Target="docProps/app.xml" /><Relationship Id="rId4" Type="http://schemas.openxmlformats.org/package/2006/relationships/metadata/thumbnail" Target="docProps/thumbnail.jpeg" /></Relationships>
</file>

<file path=ppt/presentation.xml><?xml version="1.0" encoding="utf-8"?>
<!--Generated by Aspose.Slides for .NET 19.6-->
<p:presentation xmlns:r="http://schemas.openxmlformats.org/officeDocument/2006/relationships" xmlns:a="http://schemas.openxmlformats.org/drawingml/2006/main" xmlns:p="http://schemas.openxmlformats.org/presentationml/2006/main" saveSubsetFonts="1">
  <p:sldMasterIdLst>
    <p:sldMasterId id="2147483648" r:id="rId2"/>
  </p:sldMasterIdLst>
  <p:sldIdLst>
    <p:sldId id="258" r:id="rId3"/>
    <p:sldId id="260" r:id="rId4"/>
    <p:sldId id="262" r:id="rId5"/>
    <p:sldId id="264" r:id="rId6"/>
  </p:sldIdLst>
  <p:sldSz cx="9144000" cy="6858000" type="screen4x3"/>
  <p:notesSz cx="6858000" cy="9144000"/>
  <p:custDataLst>
    <p:tags r:id="rId7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p="http://schemas.openxmlformats.org/presentationml/2006/main">
  <p:cmAuthor id="0" name="John Doe" initials="JD" lastIdx="4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/>
</p:presentationPr>
</file>

<file path=ppt/tableStyles.xml><?xml version="1.0" encoding="utf-8"?>
<a:tblStyleLst xmlns:r="http://schemas.openxmlformats.org/officeDocument/2006/relationships"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horzBarState="maximized">
    <p:restoredLeft sz="16000"/>
    <p:restoredTop sz="0"/>
  </p:normalViewPr>
  <p:slideViewPr>
    <p:cSldViewPr>
      <p:cViewPr>
        <p:scale>
          <a:sx n="73" d="100"/>
          <a:sy n="73" d="100"/>
        </p:scale>
        <p:origin x="0" y="0"/>
      </p:cViewPr>
    </p:cSldViewPr>
  </p:slideViewPr>
  <p:notesViewPr>
    <p:cSldViewPr>
      <p:cViewPr>
        <p:scale>
          <a:sx n="1" d="100"/>
          <a:sy n="1" d="100"/>
        </p:scale>
        <p:origin x="0" y="0"/>
      </p:cViewPr>
    </p:cSldViewPr>
  </p:notesViewPr>
</p:viewPr>
</file>

<file path=ppt/_rels/presentation.xml.rels>&#65279;<?xml version="1.0" encoding="utf-8" standalone="yes"?><Relationships xmlns="http://schemas.openxmlformats.org/package/2006/relationships"><Relationship Id="rId1" Type="http://schemas.openxmlformats.org/officeDocument/2006/relationships/commentAuthors" Target="commentAuthors.xml" /><Relationship Id="rId10" Type="http://schemas.openxmlformats.org/officeDocument/2006/relationships/theme" Target="theme/theme1.xml" /><Relationship Id="rId11" Type="http://schemas.openxmlformats.org/officeDocument/2006/relationships/tableStyles" Target="tableStyles.xml" /><Relationship Id="rId2" Type="http://schemas.openxmlformats.org/officeDocument/2006/relationships/slideMaster" Target="slideMasters/slideMaster1.xml" /><Relationship Id="rId3" Type="http://schemas.openxmlformats.org/officeDocument/2006/relationships/slide" Target="slides/slide1.xml" /><Relationship Id="rId4" Type="http://schemas.openxmlformats.org/officeDocument/2006/relationships/slide" Target="slides/slide2.xml" /><Relationship Id="rId5" Type="http://schemas.openxmlformats.org/officeDocument/2006/relationships/slide" Target="slides/slide3.xml" /><Relationship Id="rId6" Type="http://schemas.openxmlformats.org/officeDocument/2006/relationships/slide" Target="slides/slide4.xml" /><Relationship Id="rId7" Type="http://schemas.openxmlformats.org/officeDocument/2006/relationships/tags" Target="tags/tag1.xml" /><Relationship Id="rId8" Type="http://schemas.openxmlformats.org/officeDocument/2006/relationships/presProps" Target="presProps.xml" /><Relationship Id="rId9" Type="http://schemas.openxmlformats.org/officeDocument/2006/relationships/viewProps" Target="viewProps.xml" /></Relationships>
</file>

<file path=ppt/comments/comment1.xml><?xml version="1.0" encoding="utf-8"?>
<p:cmLst xmlns:a="http://schemas.openxmlformats.org/drawingml/2006/main" xmlns:p="http://schemas.openxmlformats.org/presentationml/2006/main">
  <p:cm authorId="0" dt="2019-08-27T16:44:09.2910830+03:00" idx="1">
    <p:pos x="2" y="2"/>
    <p:text>This is sample comment</p:text>
    <p:extLst>
      <p:ext xmlns:p15="http://schemas.microsoft.com/office/powerpoint/2012/main" uri="{C676402C-5697-4E1C-873F-D02D1690AC5C}">
        <p15:threadingInfo timeZoneBias="0"/>
      </p:ext>
    </p:extLst>
  </p:cm>
</p:cmLst>
</file>

<file path=ppt/comments/comment2.xml><?xml version="1.0" encoding="utf-8"?>
<p:cmLst xmlns:a="http://schemas.openxmlformats.org/drawingml/2006/main" xmlns:p="http://schemas.openxmlformats.org/presentationml/2006/main">
  <p:cm authorId="0" dt="2019-08-27T16:44:09.2910830+03:00" idx="2">
    <p:pos x="2" y="2"/>
    <p:text>This is sample comment</p:text>
    <p:extLst>
      <p:ext xmlns:p15="http://schemas.microsoft.com/office/powerpoint/2012/main" uri="{C676402C-5697-4E1C-873F-D02D1690AC5C}">
        <p15:threadingInfo timeZoneBias="0"/>
      </p:ext>
    </p:extLst>
  </p:cm>
</p:cmLst>
</file>

<file path=ppt/comments/comment3.xml><?xml version="1.0" encoding="utf-8"?>
<p:cmLst xmlns:a="http://schemas.openxmlformats.org/drawingml/2006/main" xmlns:p="http://schemas.openxmlformats.org/presentationml/2006/main">
  <p:cm authorId="0" dt="2019-08-27T16:44:09.3069302+03:00" idx="3">
    <p:pos x="2" y="2"/>
    <p:text>This is sample comment</p:text>
    <p:extLst>
      <p:ext xmlns:p15="http://schemas.microsoft.com/office/powerpoint/2012/main" uri="{C676402C-5697-4E1C-873F-D02D1690AC5C}">
        <p15:threadingInfo timeZoneBias="0"/>
      </p:ext>
    </p:extLst>
  </p:cm>
</p:cmLst>
</file>

<file path=ppt/comments/comment4.xml><?xml version="1.0" encoding="utf-8"?>
<p:cmLst xmlns:a="http://schemas.openxmlformats.org/drawingml/2006/main" xmlns:p="http://schemas.openxmlformats.org/presentationml/2006/main">
  <p:cm authorId="0" dt="2019-08-27T16:44:09.3069302+03:00" idx="4">
    <p:pos x="2" y="2"/>
    <p:text>This is sample comment</p:text>
    <p:extLst>
      <p:ext xmlns:p15="http://schemas.microsoft.com/office/powerpoint/2012/main" uri="{C676402C-5697-4E1C-873F-D02D1690AC5C}">
        <p15:threadingInfo timeZoneBias="0"/>
      </p:ext>
    </p:extLst>
  </p:cm>
</p:cmLst>
</file>

<file path=ppt/slideLayouts/_rels/slideLayout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4C62FA4F-4358-4475-81B1-F39829FBA822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10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16E5E693-CD70-48F1-8D2C-05C37224C88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11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/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8A244FDB-2BAA-4A04-A18C-8D7A5F7EC1A0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2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7C6219A2-0C67-4ED6-999E-EAE6ED6EA969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3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fld id="{EC2C6F8D-FA79-4BE2-9F78-A91FF82B6F68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4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22ACDF66-C14E-4B03-A028-1302B955F226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5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5"/>
          </p:nvPr>
        </p:nvSpPr>
        <p:spPr/>
        <p:txBody>
          <a:bodyPr/>
          <a:lstStyle/>
          <a:p>
            <a:fld id="{2CF81360-B1C5-4E95-8F83-F3951CAEE480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6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"/>
          </p:nvPr>
        </p:nvSpPr>
        <p:spPr/>
        <p:txBody>
          <a:bodyPr/>
          <a:lstStyle/>
          <a:p>
            <a:fld id="{95CF2FDA-0158-4CE8-A0C6-559CBB11BA93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7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Date Placeholder 1"/>
          <p:cNvSpPr>
            <a:spLocks noGrp="1"/>
          </p:cNvSpPr>
          <p:nvPr>
            <p:ph type="dt" sz="half"/>
          </p:nvPr>
        </p:nvSpPr>
        <p:spPr/>
        <p:txBody>
          <a:bodyPr/>
          <a:lstStyle/>
          <a:p>
            <a:fld id="{6A3B2274-1AD2-40A8-B52C-ECC1D1F7B650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8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F22C367F-F9ED-4FA0-AA45-1FD3255582F2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Layouts/slideLayout9.xml><?xml version="1.0" encoding="utf-8"?>
<p:sldLayout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/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3"/>
          </p:nvPr>
        </p:nvSpPr>
        <p:spPr/>
        <p:txBody>
          <a:bodyPr/>
          <a:lstStyle/>
          <a:p>
            <a:fld id="{0FF8A0C5-3F3B-472D-AA9B-D3589E2754A8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/>
  <p:timing/>
</p:sldLayout>
</file>

<file path=ppt/slideMasters/_rels/slideMaster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D0B7A-F5DD-4F40-B4CB-3B2C354B893A}" type="datetimeFigureOut">
              <a:rPr lang="en-US" smtClean="0"/>
              <a:t>11/7/2009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AE1883-0942-4AA3-9DB2-9C7C3A0314B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timing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comments" Target="../comments/comment1.xml" /></Relationships>
</file>

<file path=ppt/slides/_rels/slide2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comments" Target="../comments/comment2.xml" /></Relationships>
</file>

<file path=ppt/slides/_rels/slide3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comments" Target="../comments/comment3.xml" /></Relationships>
</file>

<file path=ppt/slides/_rels/slide4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comments" Target="../comments/comment4.xml" /></Relationships>
</file>

<file path=ppt/slides/slide1.xml><?xml version="1.0" encoding="utf-8"?>
<p:sld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New shape"/>
          <p:cNvSpPr/>
          <p:nvPr/>
        </p:nvSpPr>
        <p:spPr>
          <a:xfrm>
            <a:off x="1905000" y="952500"/>
            <a:ext cx="1905000" cy="635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t>Groupdocs Sample Text - Slide 1</a:t>
            </a:r>
          </a:p>
        </p:txBody>
      </p:sp>
    </p:spTree>
  </p:cSld>
  <p:clrMapOvr>
    <a:masterClrMapping/>
  </p:clrMapOvr>
  <p:transition/>
  <p:timing/>
</p:sld>
</file>

<file path=ppt/slides/slide2.xml><?xml version="1.0" encoding="utf-8"?>
<p:sld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New shape"/>
          <p:cNvSpPr/>
          <p:nvPr/>
        </p:nvSpPr>
        <p:spPr>
          <a:xfrm>
            <a:off x="1905000" y="952500"/>
            <a:ext cx="1905000" cy="635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t>Groupdocs Sample Text - Slide 2</a:t>
            </a:r>
          </a:p>
        </p:txBody>
      </p:sp>
    </p:spTree>
  </p:cSld>
  <p:clrMapOvr>
    <a:masterClrMapping/>
  </p:clrMapOvr>
  <p:transition/>
  <p:timing/>
</p:sld>
</file>

<file path=ppt/slides/slide3.xml><?xml version="1.0" encoding="utf-8"?>
<p:sld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New shape"/>
          <p:cNvSpPr/>
          <p:nvPr/>
        </p:nvSpPr>
        <p:spPr>
          <a:xfrm>
            <a:off x="1905000" y="952500"/>
            <a:ext cx="1905000" cy="635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t>Groupdocs Sample Text - Slide 3</a:t>
            </a:r>
          </a:p>
        </p:txBody>
      </p:sp>
    </p:spTree>
  </p:cSld>
  <p:clrMapOvr>
    <a:masterClrMapping/>
  </p:clrMapOvr>
  <p:transition/>
  <p:timing/>
</p:sld>
</file>

<file path=ppt/slides/slide4.xml><?xml version="1.0" encoding="utf-8"?>
<p:sld xmlns:a="http://schemas.openxmlformats.org/drawingml/2006/main" xmlns:r="http://schemas.openxmlformats.org/officeDocument/2006/relationships" xmlns:p14="http://schemas.microsoft.com/office/powerpoint/2010/main" xmlns:a14="http://schemas.microsoft.com/office/drawing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New shape"/>
          <p:cNvSpPr/>
          <p:nvPr/>
        </p:nvSpPr>
        <p:spPr>
          <a:xfrm>
            <a:off x="1905000" y="952500"/>
            <a:ext cx="1905000" cy="6350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t>Groupdocs Sample Text - Slide 4</a:t>
            </a:r>
          </a:p>
        </p:txBody>
      </p:sp>
    </p:spTree>
  </p:cSld>
  <p:clrMapOvr>
    <a:masterClrMapping/>
  </p:clrMapOvr>
  <p:transition/>
  <p:timing/>
</p:sld>
</file>

<file path=ppt/tags/tag1.xml><?xml version="1.0" encoding="utf-8"?>
<p:tagLst xmlns:p="http://schemas.openxmlformats.org/presentationml/2006/main">
  <p:tag name="AS_NET" val="4.0.30319.42000"/>
  <p:tag name="AS_OS" val="Microsoft Windows NT 10.0.17763.0"/>
  <p:tag name="AS_RELEASE_DATE" val="2019.06.14"/>
  <p:tag name="AS_TITLE" val="Aspose.Slides for .NET 2.0"/>
  <p:tag name="AS_VERSION" val="19.6"/>
</p:tagLst>
</file>

<file path=ppt/theme/theme1.xml><?xml version="1.0" encoding="utf-8"?>
<a:theme xmlns:r="http://schemas.openxmlformats.org/officeDocument/2006/relationships"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 pitchFamily="34" charset="0"/>
        <a:cs typeface="Arial" pitchFamily="34" charset="0"/>
        <a:font script="Jpan" typeface="ＭＳ%20Ｐゴシック"/>
        <a:font script="Hang" typeface="맑은%20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 pitchFamily="34" charset="0"/>
        <a:cs typeface="Arial" pitchFamily="34" charset="0"/>
        <a:font script="Jpan" typeface="ＭＳ%20Ｐゴシック"/>
        <a:font script="Hang" typeface="맑은%20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:vt="http://schemas.openxmlformats.org/officeDocument/2006/docPropsVTypes" xmlns="http://schemas.openxmlformats.org/officeDocument/2006/extended-properties">
  <Company/>
  <PresentationFormat>On-screen Show (4:3)</PresentationFormat>
  <Paragraphs>12</Paragraphs>
  <Slides>4</Slides>
  <Notes>0</Notes>
  <TotalTime>1</TotalTime>
  <HiddenSlides>0</HiddenSlides>
  <MMClips>0</MMClips>
  <ScaleCrop>0</ScaleCrop>
  <HeadingPairs>
    <vt:vector baseType="variant" size="6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baseType="lpstr" size="7">
      <vt:lpstr>Arial</vt:lpstr>
      <vt:lpstr>Calibri</vt:lpstr>
      <vt:lpstr>Office Theme</vt:lpstr>
      <vt:lpstr>Click to edit Master title style</vt:lpstr>
      <vt:lpstr>Click to edit Master title style</vt:lpstr>
      <vt:lpstr>Click to edit Master title style</vt:lpstr>
      <vt:lpstr>Click to edit Master title style</vt:lpstr>
    </vt:vector>
  </TitlesOfParts>
  <LinksUpToDate>0</LinksUpToDate>
  <SharedDoc>0</SharedDoc>
  <HyperlinksChanged>0</HyperlinksChanged>
  <Application>Aspose.Slides for .NET</Application>
  <AppVersion>19.0600</AppVersion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cp:revision>1</cp:revision>
  <cp:lastPrinted>2019-08-27T16:44:09.275</cp:lastPrinted>
  <dcterms:created xsi:type="dcterms:W3CDTF">2019-08-27T13:44:09Z</dcterms:created>
  <dcterms:modified xsi:type="dcterms:W3CDTF">2019-08-27T13:44:09Z</dcterms:modified>
</cp:coreProperties>
</file>

<file path=docProps/thumbnail.jpeg>
</file>