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1" d="100"/>
          <a:sy n="61" d="100"/>
        </p:scale>
        <p:origin x="843" y="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571714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11647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967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79798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12633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01924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45799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544375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57509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0237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01331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5E1827F-E437-4322-8DD0-27818ECD1F9A}" type="datetimeFigureOut">
              <a:rPr lang="en-US" smtClean="0"/>
              <a:t>9/30/2017</a:t>
            </a:fld>
            <a:endParaRPr lang="en-US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F71747F-1C80-4126-B7AC-385903ECE88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01652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Page1 - Not hidden</a:t>
            </a:r>
            <a:endParaRPr lang="en-US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11442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Page2 - hidden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402689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Page3 – Not Hidden</a:t>
            </a:r>
            <a:endParaRPr lang="en-US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025064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11</Words>
  <Application>Microsoft Office PowerPoint</Application>
  <PresentationFormat>Широкоэкранный</PresentationFormat>
  <Paragraphs>3</Paragraphs>
  <Slides>3</Slides>
  <Notes>0</Notes>
  <HiddenSlides>1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Тема Office</vt:lpstr>
      <vt:lpstr>Page1 - Not hidden</vt:lpstr>
      <vt:lpstr>Page2 - hidden</vt:lpstr>
      <vt:lpstr>Page3 – Not Hidden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Page1 - Not hidden</dc:title>
  <dc:creator>Dovlet Mamenov</dc:creator>
  <cp:lastModifiedBy>Dovlet Mamenov</cp:lastModifiedBy>
  <cp:revision>2</cp:revision>
  <dcterms:created xsi:type="dcterms:W3CDTF">2017-09-30T12:39:06Z</dcterms:created>
  <dcterms:modified xsi:type="dcterms:W3CDTF">2017-09-30T12:40:42Z</dcterms:modified>
</cp:coreProperties>
</file>

<file path=docProps/thumbnail.jpeg>
</file>