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notesMasters/_rels/notes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notesSlides/notesSlide1.xml" ContentType="application/vnd.openxmlformats-officedocument.presentationml.notesSlide+xml"/>
  <Override PartName="/ppt/notesSlides/_rels/notesSlide1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notesMasterIdLst>
    <p:notesMasterId r:id="rId3"/>
  </p:notesMasterIdLst>
  <p:sldIdLst>
    <p:sldId id="256" r:id="rId4"/>
  </p:sldIdLst>
  <p:sldSz cx="9144000" cy="68580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notesMaster" Target="notesMasters/notesMaster1.xml"/><Relationship Id="rId4" Type="http://schemas.openxmlformats.org/officeDocument/2006/relationships/slide" Target="slides/slide1.xml"/>
</Relationships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Click to move the slide</a:t>
            </a: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2000" spc="-1" strike="noStrike">
                <a:latin typeface="Arial"/>
              </a:rPr>
              <a:t>Click to edit the notes format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43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1400" spc="-1" strike="noStrike">
                <a:latin typeface="Times New Roman"/>
              </a:rPr>
              <a:t>&lt;header&gt;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4" name="PlaceHolder 4"/>
          <p:cNvSpPr>
            <a:spLocks noGrp="1"/>
          </p:cNvSpPr>
          <p:nvPr>
            <p:ph type="dt"/>
          </p:nvPr>
        </p:nvSpPr>
        <p:spPr>
          <a:xfrm>
            <a:off x="439920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5" name="PlaceHolder 5"/>
          <p:cNvSpPr>
            <a:spLocks noGrp="1"/>
          </p:cNvSpPr>
          <p:nvPr>
            <p:ph type="ftr"/>
          </p:nvPr>
        </p:nvSpPr>
        <p:spPr>
          <a:xfrm>
            <a:off x="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6" name="PlaceHolder 6"/>
          <p:cNvSpPr>
            <a:spLocks noGrp="1"/>
          </p:cNvSpPr>
          <p:nvPr>
            <p:ph type="sldNum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pPr algn="r"/>
            <a:fld id="{B0407AAA-05AC-499F-A43E-D29CAF2D4553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sldImg"/>
          </p:nvPr>
        </p:nvSpPr>
        <p:spPr>
          <a:xfrm>
            <a:off x="1371600" y="1143000"/>
            <a:ext cx="4114440" cy="3085920"/>
          </a:xfrm>
          <a:prstGeom prst="rect">
            <a:avLst/>
          </a:prstGeom>
        </p:spPr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</p:spPr>
        <p:txBody>
          <a:bodyPr>
            <a:noAutofit/>
          </a:bodyPr>
          <a:p>
            <a:pPr marL="216000" indent="-216000">
              <a:lnSpc>
                <a:spcPct val="100000"/>
              </a:lnSpc>
            </a:pPr>
            <a:r>
              <a:rPr b="0" lang="en-US" sz="2000" spc="-1" strike="noStrike">
                <a:latin typeface="Arial"/>
              </a:rPr>
              <a:t>First Note</a:t>
            </a:r>
            <a:endParaRPr b="0" lang="en-US" sz="2000" spc="-1" strike="noStrike">
              <a:latin typeface="Arial"/>
            </a:endParaRPr>
          </a:p>
          <a:p>
            <a:pPr marL="216000" indent="-216000">
              <a:lnSpc>
                <a:spcPct val="100000"/>
              </a:lnSpc>
            </a:pPr>
            <a:r>
              <a:rPr b="0" lang="en-US" sz="2000" spc="-1" strike="noStrike">
                <a:latin typeface="Arial"/>
              </a:rPr>
              <a:t>Second Note</a:t>
            </a:r>
            <a:endParaRPr b="0" lang="en-US" sz="2000" spc="-1" strike="noStrike">
              <a:latin typeface="Arial"/>
            </a:endParaRPr>
          </a:p>
          <a:p>
            <a:pPr marL="216000" indent="-216000">
              <a:lnSpc>
                <a:spcPct val="100000"/>
              </a:lnSpc>
            </a:pPr>
            <a:r>
              <a:rPr b="0" lang="en-US" sz="2000" spc="-1" strike="noStrike">
                <a:latin typeface="Arial"/>
              </a:rPr>
              <a:t>Third Note</a:t>
            </a:r>
            <a:endParaRPr b="0" lang="en-US" sz="2000" spc="-1" strike="noStrike">
              <a:latin typeface="Arial"/>
            </a:endParaRPr>
          </a:p>
          <a:p>
            <a:pPr marL="216000" indent="-216000">
              <a:lnSpc>
                <a:spcPct val="100000"/>
              </a:lnSpc>
            </a:pPr>
            <a:r>
              <a:rPr b="0" lang="en-US" sz="2000" spc="-1" strike="noStrike">
                <a:latin typeface="Arial"/>
              </a:rPr>
              <a:t>Fourth Note</a:t>
            </a:r>
            <a:endParaRPr b="0" lang="en-US" sz="2000" spc="-1" strike="noStrike">
              <a:latin typeface="Arial"/>
            </a:endParaRPr>
          </a:p>
          <a:p>
            <a:pPr marL="216000" indent="-216000">
              <a:lnSpc>
                <a:spcPct val="100000"/>
              </a:lnSpc>
            </a:pPr>
            <a:r>
              <a:rPr b="0" lang="en-US" sz="2000" spc="-1" strike="noStrike">
                <a:latin typeface="Arial"/>
              </a:rPr>
              <a:t>Fifth Note</a:t>
            </a:r>
            <a:endParaRPr b="0" lang="en-US" sz="2000" spc="-1" strike="noStrike">
              <a:latin typeface="Arial"/>
            </a:endParaRPr>
          </a:p>
          <a:p>
            <a:pPr marL="216000" indent="-216000">
              <a:lnSpc>
                <a:spcPct val="100000"/>
              </a:lnSpc>
            </a:pPr>
            <a:r>
              <a:rPr b="0" lang="en-US" sz="2000" spc="-1" strike="noStrike">
                <a:latin typeface="Arial"/>
              </a:rPr>
              <a:t>Sixth Note</a:t>
            </a:r>
            <a:endParaRPr b="0" lang="en-US" sz="2000" spc="-1" strike="noStrike">
              <a:latin typeface="Arial"/>
            </a:endParaRPr>
          </a:p>
          <a:p>
            <a:pPr marL="216000" indent="-216000">
              <a:lnSpc>
                <a:spcPct val="100000"/>
              </a:lnSpc>
            </a:pPr>
            <a:endParaRPr b="0" lang="en-US" sz="2000" spc="-1" strike="noStrike">
              <a:latin typeface="Arial"/>
            </a:endParaRPr>
          </a:p>
        </p:txBody>
      </p:sp>
      <p:sp>
        <p:nvSpPr>
          <p:cNvPr id="51" name="TextShape 3"/>
          <p:cNvSpPr txBox="1"/>
          <p:nvPr/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>
            <a:noFill/>
          </a:ln>
        </p:spPr>
        <p:txBody>
          <a:bodyPr anchor="b">
            <a:noAutofit/>
          </a:bodyPr>
          <a:p>
            <a:pPr algn="r">
              <a:lnSpc>
                <a:spcPct val="100000"/>
              </a:lnSpc>
            </a:pPr>
            <a:fld id="{F0ECC974-EB0B-46DE-9ED4-970CB51001C7}" type="slidenum">
              <a:rPr b="0" lang="en-US" sz="1200" spc="-1" strike="noStrike">
                <a:solidFill>
                  <a:srgbClr val="000000"/>
                </a:solidFill>
                <a:latin typeface="+mn-lt"/>
                <a:ea typeface="+mn-ea"/>
              </a:rPr>
              <a:t>&lt;number&gt;</a:t>
            </a:fld>
            <a:endParaRPr b="0" lang="en-US" sz="1200" spc="-1" strike="noStrike">
              <a:latin typeface="Times New Roman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  <a:ea typeface="Arial"/>
              </a:rPr>
              <a:t>Click to edit Master title style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fld id="{C8672970-B85E-49BB-886E-C3B536CA4753}" type="datetime">
              <a:rPr b="0" lang="en-US" sz="1200" spc="-1" strike="noStrike">
                <a:solidFill>
                  <a:srgbClr val="8b8b8b"/>
                </a:solidFill>
                <a:latin typeface="Calibri"/>
                <a:ea typeface="Arial"/>
              </a:rPr>
              <a:t>8/6/19</a:t>
            </a:fld>
            <a:endParaRPr b="0" lang="en-US" sz="12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>
            <a:noAutofit/>
          </a:bodyPr>
          <a:p>
            <a:endParaRPr b="0" lang="en-US" sz="2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5128F331-0528-4D52-A180-BCED765A4A73}" type="slidenum">
              <a:rPr b="0" lang="en-US" sz="1200" spc="-1" strike="noStrike">
                <a:solidFill>
                  <a:srgbClr val="8b8b8b"/>
                </a:solidFill>
                <a:latin typeface="Calibri"/>
                <a:ea typeface="Arial"/>
              </a:rPr>
              <a:t>&lt;number&gt;</a:t>
            </a:fld>
            <a:endParaRPr b="0" lang="en-US" sz="12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Second Outline Level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Third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Fourth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  <a:ea typeface="Arial"/>
              </a:rPr>
              <a:t>Single slide with notes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8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>
            <a:noFill/>
          </a:ln>
        </p:spPr>
        <p:txBody>
          <a:bodyPr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Application>LibreOffice/6.1.4.2$Windows_X86_64 LibreOffice_project/9d0f32d1f0b509096fd65e0d4bec26ddd1938fd3</Application>
  <Words>17</Words>
  <Paragraphs>9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2016-05-18T12:56:15Z</dcterms:created>
  <dc:creator/>
  <dc:description/>
  <dc:language>en-US</dc:language>
  <cp:lastModifiedBy/>
  <cp:lastPrinted>2016-05-18T15:56:15Z</cp:lastPrinted>
  <dcterms:modified xsi:type="dcterms:W3CDTF">2019-08-06T20:40:16Z</dcterms:modified>
  <cp:revision>10</cp:revision>
  <dc:subject/>
  <dc:title>Slide Title Heading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1</vt:i4>
  </property>
  <property fmtid="{D5CDD505-2E9C-101B-9397-08002B2CF9AE}" pid="8" name="PresentationFormat">
    <vt:lpwstr>On-screen Show (4:3)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1</vt:i4>
  </property>
</Properties>
</file>