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_rels/slide1.xml.rels" ContentType="application/vnd.openxmlformats-package.relationship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772400" cy="10058400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6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subTitle"/>
          </p:nvPr>
        </p:nvSpPr>
        <p:spPr>
          <a:xfrm>
            <a:off x="1523880" y="1122480"/>
            <a:ext cx="9143640" cy="110667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endParaRPr b="0" lang="en-U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1523880" y="1122480"/>
            <a:ext cx="9143640" cy="2387160"/>
          </a:xfrm>
          <a:prstGeom prst="rect">
            <a:avLst/>
          </a:prstGeom>
        </p:spPr>
        <p:txBody>
          <a:bodyPr anchor="b">
            <a:noAutofit/>
          </a:bodyPr>
          <a:p>
            <a:pPr algn="ctr">
              <a:lnSpc>
                <a:spcPct val="90000"/>
              </a:lnSpc>
            </a:pPr>
            <a:r>
              <a:rPr b="0" lang="en-US" sz="6000" spc="-1" strike="noStrike">
                <a:solidFill>
                  <a:srgbClr val="000000"/>
                </a:solidFill>
                <a:latin typeface="Calibri Light"/>
              </a:rPr>
              <a:t>Образец заголовка</a:t>
            </a:r>
            <a:endParaRPr b="0" lang="en-US" sz="60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fld id="{12315E9C-F235-4C86-9988-15B11479550A}" type="datetime">
              <a:rPr b="0" lang="en-US" sz="1200" spc="-1" strike="noStrike">
                <a:solidFill>
                  <a:srgbClr val="8b8b8b"/>
                </a:solidFill>
                <a:latin typeface="Calibri"/>
              </a:rPr>
              <a:t>8/6/19</a:t>
            </a:fld>
            <a:endParaRPr b="0" lang="en-US" sz="12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>
            <a:noAutofit/>
          </a:bodyPr>
          <a:p>
            <a:endParaRPr b="0" lang="en-US" sz="24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4C8574BB-D445-4AE9-918E-4B8E546A584D}" type="slidenum">
              <a:rPr b="0" lang="en-US" sz="1200" spc="-1" strike="noStrike">
                <a:solidFill>
                  <a:srgbClr val="8b8b8b"/>
                </a:solidFill>
                <a:latin typeface="Calibri"/>
              </a:rPr>
              <a:t>1</a:t>
            </a:fld>
            <a:endParaRPr b="0" lang="en-US" sz="1200" spc="-1" strike="noStrike"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TextShape 1"/>
          <p:cNvSpPr txBox="1"/>
          <p:nvPr/>
        </p:nvSpPr>
        <p:spPr>
          <a:xfrm>
            <a:off x="1523880" y="1122480"/>
            <a:ext cx="9143640" cy="2387160"/>
          </a:xfrm>
          <a:prstGeom prst="rect">
            <a:avLst/>
          </a:prstGeom>
          <a:noFill/>
          <a:ln>
            <a:noFill/>
          </a:ln>
        </p:spPr>
        <p:txBody>
          <a:bodyPr anchor="b">
            <a:noAutofit/>
          </a:bodyPr>
          <a:p>
            <a:pPr algn="ctr">
              <a:lnSpc>
                <a:spcPct val="90000"/>
              </a:lnSpc>
            </a:pPr>
            <a:r>
              <a:rPr b="0" lang="en-US" sz="6000" spc="-1" strike="noStrike">
                <a:solidFill>
                  <a:srgbClr val="000000"/>
                </a:solidFill>
                <a:latin typeface="Beauty"/>
              </a:rPr>
              <a:t>Courier New font is used instead of missing Beauty font</a:t>
            </a:r>
            <a:endParaRPr b="0" lang="en-US" sz="60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>
          <p:childTnLst>
            <p:seq>
              <p:cTn id="2" dur="indefinite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</TotalTime>
  <Application>LibreOffice/6.1.4.2$Windows_X86_64 LibreOffice_project/9d0f32d1f0b509096fd65e0d4bec26ddd1938fd3</Application>
  <Words>4</Words>
  <Paragraphs>1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2018-01-06T19:17:21Z</dcterms:created>
  <dc:creator>Dovlet Mamenov</dc:creator>
  <dc:description/>
  <dc:language>en-US</dc:language>
  <cp:lastModifiedBy/>
  <dcterms:modified xsi:type="dcterms:W3CDTF">2019-08-06T18:51:31Z</dcterms:modified>
  <cp:revision>4</cp:revision>
  <dc:subject/>
  <dc:title>Beauty Font Text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Широкоэкранный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1</vt:i4>
  </property>
</Properties>
</file>