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634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0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559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521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179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604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645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62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759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1697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</TotalTime>
  <Words>10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Garamond</vt:lpstr>
      <vt:lpstr>Натуральные материалы</vt:lpstr>
      <vt:lpstr>Slide1</vt:lpstr>
      <vt:lpstr>Slide2</vt:lpstr>
      <vt:lpstr>Slide3</vt:lpstr>
      <vt:lpstr>Slide4</vt:lpstr>
      <vt:lpstr>Slide5</vt:lpstr>
      <vt:lpstr>Slide6</vt:lpstr>
      <vt:lpstr>Slide7</vt:lpstr>
      <vt:lpstr>Slide8</vt:lpstr>
      <vt:lpstr>Slide9</vt:lpstr>
      <vt:lpstr>Slide10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Yura</dc:creator>
  <cp:lastModifiedBy>Tyson Fury</cp:lastModifiedBy>
  <cp:revision>2</cp:revision>
  <dcterms:created xsi:type="dcterms:W3CDTF">2015-07-07T14:51:10Z</dcterms:created>
  <dcterms:modified xsi:type="dcterms:W3CDTF">2018-11-09T05:52:08Z</dcterms:modified>
</cp:coreProperties>
</file>