
<file path=[Content_Types].xml><?xml version="1.0" encoding="utf-8"?>
<Types xmlns="http://schemas.openxmlformats.org/package/2006/content-types">
  <Default Extension="rels" ContentType="application/vnd.openxmlformats-package.relationships+xml"/>
  <Default Extension="jpeg" ContentType="image/jpeg"/>
  <Override PartName="/docProps/app.xml" ContentType="application/vnd.openxmlformats-officedocument.extended-properties+xml"/>
  <Override PartName="/docProps/core.xml" ContentType="application/vnd.openxmlformats-package.core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/Relationships>
</file>

<file path=ppt/presentation.xml><?xml version="1.0" encoding="utf-8"?>
<!--Generated by Aspose.Slides for Java 16.5.0.0-->
<p:presentation xmlns:r="http://schemas.openxmlformats.org/officeDocument/2006/relationships" xmlns:a="http://schemas.openxmlformats.org/drawingml/2006/main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</p:sldIdLst>
  <p:sldSz cx="12192000" cy="6858000"/>
  <p:notesSz cx="6858000" cy="9144000"/>
  <p:custDataLst>
    <p:tags r:id="rId5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fill>
          <a:solidFill>
            <a:schemeClr val="accent1">
              <a:tint val="40000"/>
            </a:schemeClr>
          </a:solidFill>
        </a:fill>
      </a:tcStyle>
    </a:band1H>
    <a:band1V>
      <a:tcStyle>
        <a:fill>
          <a:solidFill>
            <a:schemeClr val="accent1">
              <a:tint val="40000"/>
            </a:schemeClr>
          </a:solidFill>
        </a:fill>
      </a:tcStyle>
    </a:band1V>
    <a:lastCol>
      <a:tcTxStyle b="on">
        <a:fontRef idx="minor">
          <a:prstClr val="black"/>
        </a:fontRef>
        <a:schemeClr val="lt1"/>
      </a:tcTxStyle>
      <a:tcStyle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93" d="100"/>
          <a:sy n="93" d="100"/>
        </p:scale>
        <p:origin x="300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0" d="100"/>
          <a:sy n="0" d="100"/>
        </p:scale>
        <p:origin x="0" y="0"/>
      </p:cViewPr>
    </p:cSldViewPr>
  </p:notesViewPr>
  <p:gridSpacing cx="72008" cy="72008"/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 /><Relationship Id="rId2" Type="http://schemas.openxmlformats.org/officeDocument/2006/relationships/slide" Target="slides/slide1.xml" /><Relationship Id="rId3" Type="http://schemas.openxmlformats.org/officeDocument/2006/relationships/slide" Target="slides/slide2.xml" /><Relationship Id="rId4" Type="http://schemas.openxmlformats.org/officeDocument/2006/relationships/slide" Target="slides/slide3.xml" /><Relationship Id="rId5" Type="http://schemas.openxmlformats.org/officeDocument/2006/relationships/tags" Target="tags/tag1.xml" /><Relationship Id="rId6" Type="http://schemas.openxmlformats.org/officeDocument/2006/relationships/presProps" Target="presProps.xml" /><Relationship Id="rId7" Type="http://schemas.openxmlformats.org/officeDocument/2006/relationships/viewProps" Target="viewProps.xml" /><Relationship Id="rId8" Type="http://schemas.openxmlformats.org/officeDocument/2006/relationships/theme" Target="theme/theme1.xml" /><Relationship Id="rId9" Type="http://schemas.openxmlformats.org/officeDocument/2006/relationships/tableStyles" Target="tableStyles.xml" /></Relationships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F66129-919E-492C-8A1B-F160C0207E30}" type="datetimeFigureOut">
              <a:rPr lang="ru-RU" smtClean="0"/>
              <a:t>31.01.2017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5BA9BA-2214-46E9-AFA9-6DBBD522CB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714027"/>
      </p:ext>
    </p:extLst>
  </p:cSld>
  <p:clrMapOvr>
    <a:masterClrMapping/>
  </p:clrMapOvr>
  <p:transition/>
  <p:timing/>
</p:sldLayout>
</file>

<file path=ppt/slideLayouts/slideLayout10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F66129-919E-492C-8A1B-F160C0207E30}" type="datetimeFigureOut">
              <a:rPr lang="ru-RU" smtClean="0"/>
              <a:t>31.01.2017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5BA9BA-2214-46E9-AFA9-6DBBD522CB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9513184"/>
      </p:ext>
    </p:extLst>
  </p:cSld>
  <p:clrMapOvr>
    <a:masterClrMapping/>
  </p:clrMapOvr>
  <p:transition/>
  <p:timing/>
</p:sldLayout>
</file>

<file path=ppt/slideLayouts/slideLayout11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F66129-919E-492C-8A1B-F160C0207E30}" type="datetimeFigureOut">
              <a:rPr lang="ru-RU" smtClean="0"/>
              <a:t>31.01.2017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5BA9BA-2214-46E9-AFA9-6DBBD522CB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2951286"/>
      </p:ext>
    </p:extLst>
  </p:cSld>
  <p:clrMapOvr>
    <a:masterClrMapping/>
  </p:clrMapOvr>
  <p:transition/>
  <p:timing/>
</p:sldLayout>
</file>

<file path=ppt/slideLayouts/slideLayout2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F66129-919E-492C-8A1B-F160C0207E30}" type="datetimeFigureOut">
              <a:rPr lang="ru-RU" smtClean="0"/>
              <a:t>31.01.2017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5BA9BA-2214-46E9-AFA9-6DBBD522CB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8402175"/>
      </p:ext>
    </p:extLst>
  </p:cSld>
  <p:clrMapOvr>
    <a:masterClrMapping/>
  </p:clrMapOvr>
  <p:transition/>
  <p:timing/>
</p:sldLayout>
</file>

<file path=ppt/slideLayouts/slideLayout3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F66129-919E-492C-8A1B-F160C0207E30}" type="datetimeFigureOut">
              <a:rPr lang="ru-RU" smtClean="0"/>
              <a:t>31.01.2017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5BA9BA-2214-46E9-AFA9-6DBBD522CB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9766676"/>
      </p:ext>
    </p:extLst>
  </p:cSld>
  <p:clrMapOvr>
    <a:masterClrMapping/>
  </p:clrMapOvr>
  <p:transition/>
  <p:timing/>
</p:sldLayout>
</file>

<file path=ppt/slideLayouts/slideLayout4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F66129-919E-492C-8A1B-F160C0207E30}" type="datetimeFigureOut">
              <a:rPr lang="ru-RU" smtClean="0"/>
              <a:t>31.01.2017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5BA9BA-2214-46E9-AFA9-6DBBD522CB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9896305"/>
      </p:ext>
    </p:extLst>
  </p:cSld>
  <p:clrMapOvr>
    <a:masterClrMapping/>
  </p:clrMapOvr>
  <p:transition/>
  <p:timing/>
</p:sldLayout>
</file>

<file path=ppt/slideLayouts/slideLayout5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F66129-919E-492C-8A1B-F160C0207E30}" type="datetimeFigureOut">
              <a:rPr lang="ru-RU" smtClean="0"/>
              <a:t>31.01.2017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5BA9BA-2214-46E9-AFA9-6DBBD522CB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0928067"/>
      </p:ext>
    </p:extLst>
  </p:cSld>
  <p:clrMapOvr>
    <a:masterClrMapping/>
  </p:clrMapOvr>
  <p:transition/>
  <p:timing/>
</p:sldLayout>
</file>

<file path=ppt/slideLayouts/slideLayout6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F66129-919E-492C-8A1B-F160C0207E30}" type="datetimeFigureOut">
              <a:rPr lang="ru-RU" smtClean="0"/>
              <a:t>31.01.2017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5BA9BA-2214-46E9-AFA9-6DBBD522CB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3978720"/>
      </p:ext>
    </p:extLst>
  </p:cSld>
  <p:clrMapOvr>
    <a:masterClrMapping/>
  </p:clrMapOvr>
  <p:transition/>
  <p:timing/>
</p:sldLayout>
</file>

<file path=ppt/slideLayouts/slideLayout7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F66129-919E-492C-8A1B-F160C0207E30}" type="datetimeFigureOut">
              <a:rPr lang="ru-RU" smtClean="0"/>
              <a:t>31.01.2017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5BA9BA-2214-46E9-AFA9-6DBBD522CB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9177761"/>
      </p:ext>
    </p:extLst>
  </p:cSld>
  <p:clrMapOvr>
    <a:masterClrMapping/>
  </p:clrMapOvr>
  <p:transition/>
  <p:timing/>
</p:sldLayout>
</file>

<file path=ppt/slideLayouts/slideLayout8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F66129-919E-492C-8A1B-F160C0207E30}" type="datetimeFigureOut">
              <a:rPr lang="ru-RU" smtClean="0"/>
              <a:t>31.01.2017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5BA9BA-2214-46E9-AFA9-6DBBD522CB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8066189"/>
      </p:ext>
    </p:extLst>
  </p:cSld>
  <p:clrMapOvr>
    <a:masterClrMapping/>
  </p:clrMapOvr>
  <p:transition/>
  <p:timing/>
</p:sldLayout>
</file>

<file path=ppt/slideLayouts/slideLayout9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F66129-919E-492C-8A1B-F160C0207E30}" type="datetimeFigureOut">
              <a:rPr lang="ru-RU" smtClean="0"/>
              <a:t>31.01.2017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5BA9BA-2214-46E9-AFA9-6DBBD522CB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3043476"/>
      </p:ext>
    </p:extLst>
  </p:cSld>
  <p:clrMapOvr>
    <a:masterClrMapping/>
  </p:clrMapOvr>
  <p:transition/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10" Type="http://schemas.openxmlformats.org/officeDocument/2006/relationships/slideLayout" Target="../slideLayouts/slideLayout10.xml" /><Relationship Id="rId11" Type="http://schemas.openxmlformats.org/officeDocument/2006/relationships/slideLayout" Target="../slideLayouts/slideLayout11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3" Type="http://schemas.openxmlformats.org/officeDocument/2006/relationships/slideLayout" Target="../slideLayouts/slideLayout3.xml" /><Relationship Id="rId4" Type="http://schemas.openxmlformats.org/officeDocument/2006/relationships/slideLayout" Target="../slideLayouts/slideLayout4.xml" /><Relationship Id="rId5" Type="http://schemas.openxmlformats.org/officeDocument/2006/relationships/slideLayout" Target="../slideLayouts/slideLayout5.xml" /><Relationship Id="rId6" Type="http://schemas.openxmlformats.org/officeDocument/2006/relationships/slideLayout" Target="../slideLayouts/slideLayout6.xml" /><Relationship Id="rId7" Type="http://schemas.openxmlformats.org/officeDocument/2006/relationships/slideLayout" Target="../slideLayouts/slideLayout7.xml" /><Relationship Id="rId8" Type="http://schemas.openxmlformats.org/officeDocument/2006/relationships/slideLayout" Target="../slideLayouts/slideLayout8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F66129-919E-492C-8A1B-F160C0207E30}" type="datetimeFigureOut">
              <a:rPr lang="ru-RU" smtClean="0"/>
              <a:t>31.01.2017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5BA9BA-2214-46E9-AFA9-6DBBD522CB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31571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iming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slide1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Planets</a:t>
            </a:r>
            <a:endParaRPr lang="ru-RU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74141132"/>
              </p:ext>
            </p:extLst>
          </p:nvPr>
        </p:nvGraphicFramePr>
        <p:xfrm>
          <a:off x="838200" y="1825625"/>
          <a:ext cx="10515600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57800"/>
                <a:gridCol w="52578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mtClean="0"/>
                        <a:t>Planet</a:t>
                      </a:r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mtClean="0"/>
                        <a:t>Number</a:t>
                      </a:r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mtClean="0"/>
                        <a:t>Earth</a:t>
                      </a:r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mtClean="0"/>
                        <a:t>3</a:t>
                      </a:r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mtClean="0"/>
                        <a:t>Mars</a:t>
                      </a:r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mtClean="0"/>
                        <a:t>4</a:t>
                      </a:r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83038382"/>
      </p:ext>
    </p:extLst>
  </p:cSld>
  <p:clrMapOvr>
    <a:masterClrMapping/>
  </p:clrMapOvr>
  <p:transition/>
  <p:timing/>
</p:sld>
</file>

<file path=ppt/slides/slide2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Persons</a:t>
            </a:r>
            <a:endParaRPr lang="ru-RU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24645714"/>
              </p:ext>
            </p:extLst>
          </p:nvPr>
        </p:nvGraphicFramePr>
        <p:xfrm>
          <a:off x="838200" y="1825625"/>
          <a:ext cx="10515600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57800"/>
                <a:gridCol w="52578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mtClean="0"/>
                        <a:t>First Name</a:t>
                      </a:r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mtClean="0"/>
                        <a:t>Last Name</a:t>
                      </a:r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mtClean="0"/>
                        <a:t>John</a:t>
                      </a:r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mtClean="0"/>
                        <a:t>Doe</a:t>
                      </a:r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mtClean="0"/>
                        <a:t>Jane</a:t>
                      </a:r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mtClean="0"/>
                        <a:t>Doe</a:t>
                      </a:r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mtClean="0"/>
                        <a:t>John</a:t>
                      </a:r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mtClean="0"/>
                        <a:t>Smith</a:t>
                      </a:r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79868098"/>
      </p:ext>
    </p:extLst>
  </p:cSld>
  <p:clrMapOvr>
    <a:masterClrMapping/>
  </p:clrMapOvr>
  <p:transition/>
  <p:timing/>
</p:sld>
</file>

<file path=ppt/slides/slide3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Companies</a:t>
            </a:r>
            <a:endParaRPr lang="ru-RU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52013662"/>
              </p:ext>
            </p:extLst>
          </p:nvPr>
        </p:nvGraphicFramePr>
        <p:xfrm>
          <a:off x="838200" y="1825625"/>
          <a:ext cx="10515600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57800"/>
                <a:gridCol w="52578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mtClean="0"/>
                        <a:t>Company</a:t>
                      </a:r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mtClean="0"/>
                        <a:t>Address</a:t>
                      </a:r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mtClean="0"/>
                        <a:t>A Company</a:t>
                      </a:r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mtClean="0"/>
                        <a:t>Address A</a:t>
                      </a:r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mtClean="0"/>
                        <a:t>B Ltd.</a:t>
                      </a:r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mtClean="0"/>
                        <a:t>Address B</a:t>
                      </a:r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01769983"/>
      </p:ext>
    </p:extLst>
  </p:cSld>
  <p:clrMapOvr>
    <a:masterClrMapping/>
  </p:clrMapOvr>
  <p:transition/>
  <p:timing/>
</p:sld>
</file>

<file path=ppt/tags/tag1.xml><?xml version="1.0" encoding="utf-8"?>
<p:tagLst xmlns:p="http://schemas.openxmlformats.org/presentationml/2006/main">
  <p:tag name="AS_OS" val="Microsoft Windows NT 6.3"/>
  <p:tag name="AS_RELEASE_DATE" val="2016.06.11"/>
  <p:tag name="AS_TITLE" val="Aspose.Slides for Java"/>
  <p:tag name="AS_VERSION" val="16.5.0.0"/>
</p:tagLst>
</file>

<file path=ppt/theme/theme1.xml><?xml version="1.0" encoding="utf-8"?>
<a:theme xmlns:r="http://schemas.openxmlformats.org/officeDocument/2006/relationships" xmlns:a="http://schemas.openxmlformats.org/drawingml/2006/main" name="Office Theme">
  <a:themeElements>
    <a:clrScheme name="Office">
      <a:dk1>
        <a:sysClr val="windowText" lastClr="000000"/>
      </a:dk1>
      <a:lt1>
        <a:sysClr val="window" lastClr="FFFE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  <a:tileRect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  <a:tileRect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  <a:tileRect/>
        </a:gradFill>
      </a:bgFillStyleLst>
    </a:fmtScheme>
  </a:themeElements>
  <a:objectDefaults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:vt="http://schemas.openxmlformats.org/officeDocument/2006/docPropsVTypes" xmlns="http://schemas.openxmlformats.org/officeDocument/2006/extended-properties">
  <Company/>
  <PresentationFormat>Widescreen</PresentationFormat>
  <Paragraphs>3</Paragraphs>
  <Slides>3</Slides>
  <Notes>0</Notes>
  <TotalTime>3</TotalTime>
  <HiddenSlides>0</HiddenSlides>
  <MMClips>0</MMClips>
  <ScaleCrop>0</ScaleCrop>
  <HeadingPairs>
    <vt:vector baseType="variant" size="4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baseType="lpstr" size="4">
      <vt:lpstr>Office Theme</vt:lpstr>
      <vt:lpstr>Planets</vt:lpstr>
      <vt:lpstr>Persons</vt:lpstr>
      <vt:lpstr>Companies</vt:lpstr>
    </vt:vector>
  </TitlesOfParts>
  <LinksUpToDate>0</LinksUpToDate>
  <SharedDoc>0</SharedDoc>
  <HyperlinksChanged>0</HyperlinksChanged>
  <Application>Aspose.Slides for Java</Application>
  <AppVersion>16.0500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dc:title>Planets</dc:title>
  <dc:creator>Иван</dc:creator>
  <cp:lastModifiedBy>Иван</cp:lastModifiedBy>
  <cp:revision>5</cp:revision>
  <dcterms:created xsi:type="dcterms:W3CDTF">2017-01-31T12:51:49Z</dcterms:created>
  <dcterms:modified xsi:type="dcterms:W3CDTF">2017-04-10T07:52:20Z</dcterms:modified>
</cp:coreProperties>
</file>