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1FCAB-E2E2-4941-92A8-3EEE9BDEF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A1C640-2A93-4A9B-A5AB-0B5C1D2D5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52273-0E46-4E6A-ADA0-A90B35C9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91933-F8C1-448B-A07C-CE0B5A796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A1EFD-9C1F-425F-A2B4-2027B8FC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21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C9D1-FA0A-4DF5-A6BF-5C67C7243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2A078-BE76-4764-8F79-7A227E3232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08964-5E6D-49C3-BF95-0A16D34C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FB52-C962-46D5-93F4-F96291C6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27FF3-DE8B-4A19-96B0-68CDBF15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2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695ED0-4BA5-49B7-B3B7-A25718FBC6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29B89-D8A0-45E2-836C-0CFD9F638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45D4D-D56B-4305-861D-1239B7898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26C70-2C03-4BAE-9F14-15046D5E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4E05F-F31D-4916-9BC7-70D0178C4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67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8704E-BBC8-4AA1-B0C4-7A9AF796A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EC3B8-92E4-4812-B08D-B6A6C37FF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0A134-2580-4CB3-B68B-19B3FA7E8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09295-24A6-42DE-96FA-13BBAF351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5A50-5265-41AD-82BB-0ED8BD935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54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A3E6C-8089-42A6-9C70-F5BA7960D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8D476-FDF3-4077-9DB3-BABD94BD8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3D546-3C63-4749-90C2-50B1F7488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75768-B22C-46BC-926C-0F4BEDC9F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A6BE5-855B-4FF1-B2C3-2DEE56415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37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601BC-DE02-4355-B5E1-A33C7EEFB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E91C5-6048-456B-941F-5A35A53A7E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0E3E4-B5F0-45F0-9FBA-4E5A62910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04B856-8D33-439A-B5E1-92C71B9B6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483D9-4497-4A22-BB72-2B007F177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D5DFC-4E9D-4DF2-BBD9-801A61BA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3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E818D-02BA-4FA2-B178-86CA42E30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6F8C4-2C50-47A0-B050-9CDCFA6EC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E9644C-83BA-452D-8452-7C1437756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8C2FCC-48D6-447D-93E4-109BC59A0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449E9C-159F-480D-86BA-A09C4357E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61B964-671B-42C0-ABEC-9BA4317DA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66A7E9-7D39-4F6C-B814-2B4080812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40D8C-37DD-4F01-92E2-E8A332BBB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3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AD58-89E1-4F44-9152-5BCC7140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CFBFCF-53EF-4E78-AB6E-8E36EC7AA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C9E8D9-76ED-432D-B549-029A2C879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06766-3F90-4788-816A-948D148C9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662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69C9E-34A3-4933-B88E-A3C16D086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89967-D620-430B-AB10-632B036FC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3E086A-4724-4F07-86AF-B3FE37393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28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89435-BED6-4B8C-A9E2-3DDC80E9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89AAC-9EE9-419B-A794-FBC5D33AA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84CBD-92D8-4063-8CA9-19B3A44E6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12407-7945-421B-9C1E-D32A9B74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F6670-BD24-4F24-9E85-59C14E391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1E767-A068-462B-91D2-6A70004A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86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1C06-B7C3-4BB7-A84E-918E7E447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ECB4EF-2A71-4C8D-81D0-8A6FF56180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D073C-279F-4376-9C1D-FCC4A8F8D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8AB1C-7D6D-4C47-B936-D05F82146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0243A-D7F4-4FB0-BAF6-ECDB3D577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A8A4-744A-41D0-938C-789E6F582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49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BC8CBE-37AE-4127-87DD-0C6B04CC3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42EAF-8F21-4F58-9772-2916938B1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0B158-8280-4A4B-806B-6781F88E6D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E3D4C-9CE4-448E-9F69-EB392510D7BA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077E6-8CD4-4818-ADBF-A3C47D64D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2CF35-19D0-4C3E-8707-7AB6F55B3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6AED-8319-4DE8-BDA3-DAC66C791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37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1FA50-60B9-4423-BE60-31453467CCDF}"/>
              </a:ext>
            </a:extLst>
          </p:cNvPr>
          <p:cNvSpPr/>
          <p:nvPr/>
        </p:nvSpPr>
        <p:spPr>
          <a:xfrm>
            <a:off x="3048000" y="1620011"/>
            <a:ext cx="6096000" cy="36179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Prefix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&lt;&lt;[""]&gt;&gt;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Suffix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Prefix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&lt;&lt;if</a:t>
            </a:r>
            <a:r>
              <a:rPr lang="en-GB" sz="2000" dirty="0">
                <a:solidFill>
                  <a:srgbClr val="333333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[false]&gt;&gt;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 to be removed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&lt;&lt;/if&gt;&gt;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333333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Suffix</a:t>
            </a:r>
            <a:endParaRPr lang="en-GB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3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Consolas</vt:lpstr>
      <vt:lpstr>Courier New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Ahmed sahi</dc:creator>
  <cp:lastModifiedBy>Ali Ahmed sahi</cp:lastModifiedBy>
  <cp:revision>1</cp:revision>
  <dcterms:created xsi:type="dcterms:W3CDTF">2018-11-07T08:59:29Z</dcterms:created>
  <dcterms:modified xsi:type="dcterms:W3CDTF">2018-11-07T09:00:20Z</dcterms:modified>
</cp:coreProperties>
</file>