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6.5.0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custDataLst>
    <p:tags r:id="rId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fill>
          <a:solidFill>
            <a:schemeClr val="accent1">
              <a:tint val="40000"/>
            </a:schemeClr>
          </a:solidFill>
        </a:fill>
      </a:tcStyle>
    </a:band1H>
    <a:band1V>
      <a:tcStyle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30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0" d="100"/>
          <a:sy n="0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732FA-90A9-473D-9579-2595683B9CA1}" type="datetimeFigureOut">
              <a:rPr lang="ru-RU" smtClean="0"/>
              <a:t>27.12.2016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19375-3291-4EE4-9E76-AB860C595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1661725"/>
      </p:ext>
    </p:extLst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732FA-90A9-473D-9579-2595683B9CA1}" type="datetimeFigureOut">
              <a:rPr lang="ru-RU" smtClean="0"/>
              <a:t>27.12.2016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19375-3291-4EE4-9E76-AB860C595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631740"/>
      </p:ext>
    </p:extLst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732FA-90A9-473D-9579-2595683B9CA1}" type="datetimeFigureOut">
              <a:rPr lang="ru-RU" smtClean="0"/>
              <a:t>27.12.2016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19375-3291-4EE4-9E76-AB860C595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6259288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732FA-90A9-473D-9579-2595683B9CA1}" type="datetimeFigureOut">
              <a:rPr lang="ru-RU" smtClean="0"/>
              <a:t>27.12.2016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19375-3291-4EE4-9E76-AB860C595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2817660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732FA-90A9-473D-9579-2595683B9CA1}" type="datetimeFigureOut">
              <a:rPr lang="ru-RU" smtClean="0"/>
              <a:t>27.12.2016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19375-3291-4EE4-9E76-AB860C595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4663745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732FA-90A9-473D-9579-2595683B9CA1}" type="datetimeFigureOut">
              <a:rPr lang="ru-RU" smtClean="0"/>
              <a:t>27.12.2016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19375-3291-4EE4-9E76-AB860C595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180725"/>
      </p:ext>
    </p:extLst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732FA-90A9-473D-9579-2595683B9CA1}" type="datetimeFigureOut">
              <a:rPr lang="ru-RU" smtClean="0"/>
              <a:t>27.12.2016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19375-3291-4EE4-9E76-AB860C595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1487261"/>
      </p:ext>
    </p:extLst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732FA-90A9-473D-9579-2595683B9CA1}" type="datetimeFigureOut">
              <a:rPr lang="ru-RU" smtClean="0"/>
              <a:t>27.12.2016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19375-3291-4EE4-9E76-AB860C595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0891729"/>
      </p:ext>
    </p:extLst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732FA-90A9-473D-9579-2595683B9CA1}" type="datetimeFigureOut">
              <a:rPr lang="ru-RU" smtClean="0"/>
              <a:t>27.12.2016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19375-3291-4EE4-9E76-AB860C595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3387727"/>
      </p:ext>
    </p:extLst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732FA-90A9-473D-9579-2595683B9CA1}" type="datetimeFigureOut">
              <a:rPr lang="ru-RU" smtClean="0"/>
              <a:t>27.12.2016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19375-3291-4EE4-9E76-AB860C595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5179890"/>
      </p:ext>
    </p:extLst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732FA-90A9-473D-9579-2595683B9CA1}" type="datetimeFigureOut">
              <a:rPr lang="ru-RU" smtClean="0"/>
              <a:t>27.12.2016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19375-3291-4EE4-9E76-AB860C595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4422231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1732FA-90A9-473D-9579-2595683B9CA1}" type="datetimeFigureOut">
              <a:rPr lang="ru-RU" smtClean="0"/>
              <a:t>27.12.2016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419375-3291-4EE4-9E76-AB860C5958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677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Top 3 Managers</a:t>
            </a:r>
            <a:endParaRPr lang="ru-RU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41032"/>
              </p:ext>
            </p:extLst>
          </p:nvPr>
        </p:nvGraphicFramePr>
        <p:xfrm>
          <a:off x="838200" y="1825625"/>
          <a:ext cx="10515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/>
                <a:gridCol w="5257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Manager</a:t>
                      </a: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Total Contract Price</a:t>
                      </a:r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John Smith</a:t>
                      </a: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2300000</a:t>
                      </a:r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Tony Anderson</a:t>
                      </a: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1200000</a:t>
                      </a:r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July James</a:t>
                      </a: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800000</a:t>
                      </a:r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2536344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OS" val="Microsoft Windows NT 6.3"/>
  <p:tag name="AS_RELEASE_DATE" val="2016.06.11"/>
  <p:tag name="AS_TITLE" val="Aspose.Slides for Java"/>
  <p:tag name="AS_VERSION" val="16.5.0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E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  <a:tileRect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  <a:tileRect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Widescreen</PresentationFormat>
  <Paragraphs>1</Paragraphs>
  <Slides>1</Slides>
  <Notes>0</Notes>
  <TotalTime>3</TotalTime>
  <HiddenSlides>0</HiddenSlides>
  <MMClips>0</MMClips>
  <ScaleCrop>0</ScaleCrop>
  <HeadingPairs>
    <vt:vector baseType="variant" size="4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2">
      <vt:lpstr>Office Theme</vt:lpstr>
      <vt:lpstr>Top 3 Managers</vt:lpstr>
    </vt:vector>
  </TitlesOfParts>
  <LinksUpToDate>0</LinksUpToDate>
  <SharedDoc>0</SharedDoc>
  <HyperlinksChanged>0</HyperlinksChanged>
  <Application>Aspose.Slides for Java</Application>
  <AppVersion>16.0500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PowerPoint Presentation</dc:title>
  <dc:creator>Иван</dc:creator>
  <cp:lastModifiedBy>Иван</cp:lastModifiedBy>
  <cp:revision>5</cp:revision>
  <dcterms:created xsi:type="dcterms:W3CDTF">2016-12-27T11:20:22Z</dcterms:created>
  <dcterms:modified xsi:type="dcterms:W3CDTF">2017-01-11T15:08:26Z</dcterms:modified>
</cp:coreProperties>
</file>