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5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5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5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5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4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4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9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0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5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0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BD04D-4296-4BB9-A881-0A929D89227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0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provide support for the following clients:</a:t>
            </a:r>
            <a:endParaRPr lang="ru-RU" dirty="0"/>
          </a:p>
          <a:p>
            <a:pPr lvl="0"/>
            <a:r>
              <a:rPr lang="en-US" dirty="0"/>
              <a:t>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getClients</a:t>
            </a:r>
            <a:r>
              <a:rPr lang="en-US" smtClean="0"/>
              <a:t>()]&gt;&gt;&lt;&lt;[</a:t>
            </a:r>
            <a:r>
              <a:rPr lang="en-US" dirty="0" err="1" smtClean="0"/>
              <a:t>getName</a:t>
            </a:r>
            <a:r>
              <a:rPr lang="en-US" dirty="0" smtClean="0"/>
              <a:t>()]&gt;&gt;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&lt;&lt;/</a:t>
            </a:r>
            <a:r>
              <a:rPr lang="en-US" dirty="0" err="1"/>
              <a:t>foreach</a:t>
            </a:r>
            <a:r>
              <a:rPr lang="en-US" dirty="0"/>
              <a:t>&gt;&gt;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75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2015-10-26T13:36:31Z</dcterms:created>
  <dcterms:modified xsi:type="dcterms:W3CDTF">2016-11-29T08:05:24Z</dcterms:modified>
</cp:coreProperties>
</file>