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26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9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696002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02708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566425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236710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57579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281377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336339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934589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131067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473483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879717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ru-R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u-R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304ABB-59C7-4096-AFAD-B8FC93A4FA2B}" type="datetimeFigureOut">
              <a:rPr lang="ru-RU" smtClean="0"/>
              <a:t>29.11.2016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C175A8-9B60-42DF-B93A-FD2C23167D6B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175177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We provide support for the following clients:</a:t>
            </a:r>
            <a:endParaRPr lang="ru-RU" dirty="0"/>
          </a:p>
          <a:p>
            <a:pPr marL="514350" lvl="0" indent="-514350">
              <a:buFont typeface="+mj-lt"/>
              <a:buAutoNum type="arabicPeriod"/>
            </a:pPr>
            <a:r>
              <a:rPr lang="en-US" dirty="0"/>
              <a:t>&lt;&lt;</a:t>
            </a:r>
            <a:r>
              <a:rPr lang="en-US" dirty="0" err="1"/>
              <a:t>foreach</a:t>
            </a:r>
            <a:r>
              <a:rPr lang="en-US" dirty="0"/>
              <a:t> [in </a:t>
            </a:r>
            <a:r>
              <a:rPr lang="en-US" dirty="0" err="1" smtClean="0"/>
              <a:t>getClients</a:t>
            </a:r>
            <a:r>
              <a:rPr lang="en-US" smtClean="0"/>
              <a:t>()]&gt;&gt;&lt;&lt;[</a:t>
            </a:r>
            <a:r>
              <a:rPr lang="en-US" dirty="0" err="1" smtClean="0"/>
              <a:t>getName</a:t>
            </a:r>
            <a:r>
              <a:rPr lang="en-US" dirty="0" smtClean="0"/>
              <a:t>()]&gt;&gt;</a:t>
            </a:r>
            <a:endParaRPr lang="ru-RU" dirty="0"/>
          </a:p>
          <a:p>
            <a:pPr marL="0" indent="0">
              <a:buNone/>
            </a:pPr>
            <a:r>
              <a:rPr lang="en-US" dirty="0"/>
              <a:t>&lt;&lt;/</a:t>
            </a:r>
            <a:r>
              <a:rPr lang="en-US" dirty="0" err="1"/>
              <a:t>foreach</a:t>
            </a:r>
            <a:r>
              <a:rPr lang="en-US" dirty="0"/>
              <a:t>&gt;&gt;</a:t>
            </a:r>
            <a:endParaRPr lang="ru-RU" dirty="0"/>
          </a:p>
          <a:p>
            <a:pPr marL="0" indent="0">
              <a:buNone/>
            </a:pP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0731665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</Words>
  <Application>Microsoft Office PowerPoint</Application>
  <PresentationFormat>Widescreen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Иван</dc:creator>
  <cp:lastModifiedBy>Иван</cp:lastModifiedBy>
  <cp:revision>3</cp:revision>
  <dcterms:created xsi:type="dcterms:W3CDTF">2015-10-26T13:59:28Z</dcterms:created>
  <dcterms:modified xsi:type="dcterms:W3CDTF">2016-11-29T08:32:46Z</dcterms:modified>
</cp:coreProperties>
</file>

<file path=docProps/thumbnail.jpeg>
</file>