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4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8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03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53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853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73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30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5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017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86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63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1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2A5E0-39C4-4CB8-851F-F431695ADED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11175-1B0E-4590-B266-79E506DD7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45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&lt;&lt;[value]&gt;&gt;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839369"/>
            <a:ext cx="762000" cy="323850"/>
          </a:xfrm>
        </p:spPr>
      </p:pic>
    </p:spTree>
    <p:extLst>
      <p:ext uri="{BB962C8B-B14F-4D97-AF65-F5344CB8AC3E}">
        <p14:creationId xmlns:p14="http://schemas.microsoft.com/office/powerpoint/2010/main" val="4057200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&lt;&lt;[value]&gt;&gt;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&lt;&lt;[value]&gt;&gt;</dc:title>
  <dc:creator>Иван</dc:creator>
  <cp:lastModifiedBy>Иван</cp:lastModifiedBy>
  <cp:revision>1</cp:revision>
  <dcterms:created xsi:type="dcterms:W3CDTF">2019-04-29T22:41:33Z</dcterms:created>
  <dcterms:modified xsi:type="dcterms:W3CDTF">2019-04-29T22:42:25Z</dcterms:modified>
</cp:coreProperties>
</file>