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779" autoAdjust="0"/>
    <p:restoredTop sz="94660"/>
  </p:normalViewPr>
  <p:slideViewPr>
    <p:cSldViewPr snapToGrid="0">
      <p:cViewPr varScale="1">
        <p:scale>
          <a:sx n="74" d="100"/>
          <a:sy n="74" d="100"/>
        </p:scale>
        <p:origin x="99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21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738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509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76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132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575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489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283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427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282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264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46E7D-206A-40D8-8707-65F9EBA66BB8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783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1196269"/>
              </p:ext>
            </p:extLst>
          </p:nvPr>
        </p:nvGraphicFramePr>
        <p:xfrm>
          <a:off x="1210615" y="2163651"/>
          <a:ext cx="7852422" cy="1985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17474"/>
                <a:gridCol w="2617474"/>
                <a:gridCol w="2617474"/>
              </a:tblGrid>
              <a:tr h="496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...</a:t>
                      </a:r>
                      <a:endParaRPr lang="en-US" sz="1100" b="1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...</a:t>
                      </a:r>
                      <a:endParaRPr lang="en-US" sz="1100" b="1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...</a:t>
                      </a:r>
                      <a:endParaRPr lang="en-US" sz="1100" b="1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96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...</a:t>
                      </a:r>
                      <a:endParaRPr lang="en-US" sz="1100" b="1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&lt;&lt;</a:t>
                      </a:r>
                      <a:r>
                        <a:rPr lang="en-US" sz="1100" dirty="0" err="1" smtClean="0">
                          <a:effectLst/>
                        </a:rPr>
                        <a:t>cellMerge</a:t>
                      </a:r>
                      <a:r>
                        <a:rPr lang="en-US" sz="1100" dirty="0" smtClean="0">
                          <a:effectLst/>
                        </a:rPr>
                        <a:t> // Optional Comment&gt;&gt;&lt;&lt;[ </a:t>
                      </a:r>
                      <a:r>
                        <a:rPr lang="en-US" sz="1100" dirty="0" err="1" smtClean="0">
                          <a:effectLst/>
                        </a:rPr>
                        <a:t>manager.getName</a:t>
                      </a:r>
                      <a:r>
                        <a:rPr lang="en-US" sz="1100" dirty="0" smtClean="0">
                          <a:effectLst/>
                        </a:rPr>
                        <a:t>()]&gt;&gt;</a:t>
                      </a:r>
                      <a:endParaRPr lang="en-US" sz="1100" b="1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...</a:t>
                      </a:r>
                      <a:endParaRPr lang="en-US" sz="1100" b="1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96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...</a:t>
                      </a:r>
                      <a:endParaRPr lang="en-US" sz="1100" b="1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&lt;&lt;</a:t>
                      </a:r>
                      <a:r>
                        <a:rPr lang="en-US" sz="1100" dirty="0" err="1" smtClean="0">
                          <a:effectLst/>
                        </a:rPr>
                        <a:t>cellMerge</a:t>
                      </a:r>
                      <a:r>
                        <a:rPr lang="en-US" sz="1100" dirty="0" smtClean="0">
                          <a:effectLst/>
                        </a:rPr>
                        <a:t> &gt;&gt;&lt;&lt;[ </a:t>
                      </a:r>
                      <a:r>
                        <a:rPr lang="en-US" sz="1100" smtClean="0">
                          <a:effectLst/>
                        </a:rPr>
                        <a:t>manager.getAge()]&gt;&gt;</a:t>
                      </a:r>
                      <a:endParaRPr lang="en-US" sz="1100" b="1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...</a:t>
                      </a:r>
                      <a:endParaRPr lang="en-US" sz="1100" b="1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963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...</a:t>
                      </a:r>
                      <a:endParaRPr lang="en-US" sz="1100" b="1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...</a:t>
                      </a:r>
                      <a:endParaRPr lang="en-US" sz="1100" b="1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...</a:t>
                      </a:r>
                      <a:endParaRPr lang="en-US" sz="1100" b="1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573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23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Muhammad Umar</cp:lastModifiedBy>
  <cp:revision>14</cp:revision>
  <dcterms:created xsi:type="dcterms:W3CDTF">2015-10-26T13:48:12Z</dcterms:created>
  <dcterms:modified xsi:type="dcterms:W3CDTF">2019-02-04T13:00:22Z</dcterms:modified>
</cp:coreProperties>
</file>