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Total Contract Prices by Months&lt;&lt;</a:t>
            </a:r>
            <a:r>
              <a:rPr lang="en-US" dirty="0" err="1" smtClean="0"/>
              <a:t>foreach</a:t>
            </a:r>
            <a:r>
              <a:rPr lang="en-US" dirty="0" smtClean="0"/>
              <a:t> [in </a:t>
            </a:r>
            <a:r>
              <a:rPr lang="en-US" dirty="0" err="1" smtClean="0"/>
              <a:t>getContracts</a:t>
            </a:r>
            <a:r>
              <a:rPr lang="en-US" smtClean="0"/>
              <a:t>()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.</a:t>
            </a:r>
            <a:r>
              <a:rPr lang="en-US" dirty="0" err="1" smtClean="0"/>
              <a:t>groupBy</a:t>
            </a:r>
            <a:r>
              <a:rPr lang="en-US" dirty="0" smtClean="0"/>
              <a:t>(c =&gt; </a:t>
            </a:r>
            <a:r>
              <a:rPr lang="en-US" dirty="0" err="1" smtClean="0"/>
              <a:t>c.getDate</a:t>
            </a:r>
            <a:r>
              <a:rPr lang="en-US" dirty="0" smtClean="0"/>
              <a:t>().</a:t>
            </a:r>
            <a:r>
              <a:rPr lang="en-US" dirty="0" err="1" smtClean="0"/>
              <a:t>getMonth</a:t>
            </a:r>
            <a:r>
              <a:rPr lang="en-US" dirty="0" smtClean="0"/>
              <a:t>())]&gt;&gt;&lt;&lt;x [key + 1]&gt;&gt;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Total Contract Price&lt;&lt;y [sum(c =&gt; c.getPrice())]&gt;&gt;&lt;&lt;size [count()]&gt;&gt;</c:v>
                </c:pt>
              </c:strCache>
            </c:strRef>
          </c:tx>
          <c:spPr>
            <a:solidFill>
              <a:schemeClr val="accent1">
                <a:alpha val="75000"/>
              </a:schemeClr>
            </a:solidFill>
            <a:ln>
              <a:noFill/>
            </a:ln>
            <a:effectLst/>
          </c:spPr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  <c:bubble3D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306318936"/>
        <c:axId val="278368640"/>
      </c:bubbleChart>
      <c:valAx>
        <c:axId val="3063189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78368640"/>
        <c:crosses val="autoZero"/>
        <c:crossBetween val="midCat"/>
      </c:valAx>
      <c:valAx>
        <c:axId val="278368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063189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0BF9-78E3-4681-A56C-E36D53DC49C6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C07EC-0B9B-49E0-BB88-4243F9136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630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0BF9-78E3-4681-A56C-E36D53DC49C6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C07EC-0B9B-49E0-BB88-4243F9136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346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0BF9-78E3-4681-A56C-E36D53DC49C6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C07EC-0B9B-49E0-BB88-4243F9136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445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0BF9-78E3-4681-A56C-E36D53DC49C6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C07EC-0B9B-49E0-BB88-4243F9136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368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0BF9-78E3-4681-A56C-E36D53DC49C6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C07EC-0B9B-49E0-BB88-4243F9136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374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0BF9-78E3-4681-A56C-E36D53DC49C6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C07EC-0B9B-49E0-BB88-4243F9136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324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0BF9-78E3-4681-A56C-E36D53DC49C6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C07EC-0B9B-49E0-BB88-4243F9136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051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0BF9-78E3-4681-A56C-E36D53DC49C6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C07EC-0B9B-49E0-BB88-4243F9136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716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0BF9-78E3-4681-A56C-E36D53DC49C6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C07EC-0B9B-49E0-BB88-4243F9136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488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0BF9-78E3-4681-A56C-E36D53DC49C6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C07EC-0B9B-49E0-BB88-4243F9136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864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0BF9-78E3-4681-A56C-E36D53DC49C6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C07EC-0B9B-49E0-BB88-4243F9136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940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80BF9-78E3-4681-A56C-E36D53DC49C6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C07EC-0B9B-49E0-BB88-4243F9136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94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709492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970128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Иван</dc:creator>
  <cp:lastModifiedBy>Иван</cp:lastModifiedBy>
  <cp:revision>3</cp:revision>
  <dcterms:created xsi:type="dcterms:W3CDTF">2015-10-26T13:35:08Z</dcterms:created>
  <dcterms:modified xsi:type="dcterms:W3CDTF">2016-11-29T08:04:38Z</dcterms:modified>
</cp:coreProperties>
</file>