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26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9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64583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758115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67322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322419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158715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42061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689219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388439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751621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578613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444650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38FAE6-BC44-4ECD-A159-A1D71C418956}" type="datetimeFigureOut">
              <a:rPr lang="ru-RU" smtClean="0"/>
              <a:t>28.11.2016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64C252-F140-4C48-8932-5B3277B6C04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10444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407656"/>
            <a:ext cx="3095847" cy="2856539"/>
          </a:xfrm>
        </p:spPr>
        <p:txBody>
          <a:bodyPr>
            <a:normAutofit/>
          </a:bodyPr>
          <a:lstStyle/>
          <a:p>
            <a:r>
              <a:rPr lang="en-US" dirty="0"/>
              <a:t>&lt;&lt;image [</a:t>
            </a:r>
            <a:r>
              <a:rPr lang="en-US" dirty="0" err="1" smtClean="0"/>
              <a:t>manager.getPhoto</a:t>
            </a:r>
            <a:r>
              <a:rPr lang="en-US" dirty="0" smtClean="0"/>
              <a:t>()]&gt;&gt;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76846831"/>
              </p:ext>
            </p:extLst>
          </p:nvPr>
        </p:nvGraphicFramePr>
        <p:xfrm>
          <a:off x="4257520" y="407656"/>
          <a:ext cx="4008120" cy="521844"/>
        </p:xfrm>
        <a:graphic>
          <a:graphicData uri="http://schemas.openxmlformats.org/drawingml/2006/table">
            <a:tbl>
              <a:tblPr firstRow="1" firstCol="1" bandRow="1">
                <a:tableStyleId>{2D5ABB26-0587-4C30-8999-92F81FD0307C}</a:tableStyleId>
              </a:tblPr>
              <a:tblGrid>
                <a:gridCol w="1101090"/>
                <a:gridCol w="2907030"/>
              </a:tblGrid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Name: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&lt;&lt;[</a:t>
                      </a:r>
                      <a:r>
                        <a:rPr lang="en-US" sz="1600" dirty="0" err="1" smtClean="0">
                          <a:effectLst/>
                        </a:rPr>
                        <a:t>manager.getName</a:t>
                      </a:r>
                      <a:r>
                        <a:rPr lang="en-US" sz="1600" dirty="0" smtClean="0">
                          <a:effectLst/>
                        </a:rPr>
                        <a:t>()]&gt;&gt;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600">
                          <a:effectLst/>
                        </a:rPr>
                        <a:t>Age: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600" dirty="0">
                          <a:effectLst/>
                        </a:rPr>
                        <a:t>&lt;&lt;[</a:t>
                      </a:r>
                      <a:r>
                        <a:rPr lang="en-US" sz="1600" dirty="0" err="1" smtClean="0">
                          <a:effectLst/>
                        </a:rPr>
                        <a:t>manager.getAge</a:t>
                      </a:r>
                      <a:r>
                        <a:rPr lang="en-US" sz="1600" smtClean="0">
                          <a:effectLst/>
                        </a:rPr>
                        <a:t>()]&gt;&gt;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824431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&lt;&lt;image [manager.getPhoto()]&gt;&gt;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&lt;&lt;image [manager.Photo]&gt;&gt; </dc:title>
  <dc:creator>Иван</dc:creator>
  <cp:lastModifiedBy>Иван</cp:lastModifiedBy>
  <cp:revision>2</cp:revision>
  <dcterms:created xsi:type="dcterms:W3CDTF">2015-10-26T14:04:12Z</dcterms:created>
  <dcterms:modified xsi:type="dcterms:W3CDTF">2016-11-28T14:59:24Z</dcterms:modified>
</cp:coreProperties>
</file>

<file path=docProps/thumbnail.jpeg>
</file>