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26" autoAdjust="0"/>
    <p:restoredTop sz="94660"/>
  </p:normalViewPr>
  <p:slideViewPr>
    <p:cSldViewPr snapToGrid="0">
      <p:cViewPr varScale="1">
        <p:scale>
          <a:sx n="86" d="100"/>
          <a:sy n="86" d="100"/>
        </p:scale>
        <p:origin x="557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1st Quarter&lt;&lt;y [where(c =&gt; c.getDate().getMonth() &gt;= 0 &amp;&amp; c.getDate().getMonth() &lt;= 2).sum(c =&gt; c.getPrice())]&gt;&gt;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F11-4B82-A5CD-0BCC211F32A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2nd Quarter&lt;&lt;y [where(c =&gt; c.getDate().getMonth() &gt;= 3 &amp;&amp; c.getDate().getMonth() &lt;= 5).sum(c =&gt; c.getPrice())]&gt;&gt;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F11-4B82-A5CD-0BCC211F32A6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3rd Quarter&lt;&lt;y [where(c =&gt; c.getDate().getMonth() &gt;= 6 &amp;&amp; c.getDate().getMonth() &lt;= 8).sum(c =&gt; c.getPrice())]&gt;&gt;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7F11-4B82-A5CD-0BCC211F32A6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4th Quarter&lt;&lt;y [where(c =&gt; c.getDate().getMonth() &gt;= 9 &amp;&amp; c.getDate().getMonth() &lt;= 11).sum(c =&gt; c.getPrice())]&gt;&gt;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3</c:v>
                </c:pt>
                <c:pt idx="1">
                  <c:v>2</c:v>
                </c:pt>
                <c:pt idx="2">
                  <c:v>5</c:v>
                </c:pt>
                <c:pt idx="3">
                  <c:v>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7F11-4B82-A5CD-0BCC211F32A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275997328"/>
        <c:axId val="275999768"/>
      </c:barChart>
      <c:catAx>
        <c:axId val="2759973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75999768"/>
        <c:crosses val="autoZero"/>
        <c:auto val="1"/>
        <c:lblAlgn val="ctr"/>
        <c:lblOffset val="100"/>
        <c:noMultiLvlLbl val="0"/>
      </c:catAx>
      <c:valAx>
        <c:axId val="2759997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7599732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080081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5007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084038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733855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255788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645087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56698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258647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384165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835084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4672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0F0176-71FB-4F6F-A1FB-22F7BDD3D61D}" type="datetimeFigureOut">
              <a:rPr lang="ru-RU" smtClean="0"/>
              <a:t>02.02.2018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F2FC15-CF9B-457B-9A8A-8F97493DDD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130059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7372810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234366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Иван</dc:creator>
  <cp:lastModifiedBy>Ali Ahmed sahi</cp:lastModifiedBy>
  <cp:revision>4</cp:revision>
  <dcterms:created xsi:type="dcterms:W3CDTF">2015-10-26T13:37:18Z</dcterms:created>
  <dcterms:modified xsi:type="dcterms:W3CDTF">2018-02-02T15:47:52Z</dcterms:modified>
</cp:coreProperties>
</file>

<file path=docProps/thumbnail.jpeg>
</file>