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24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8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10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85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8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137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5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17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921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23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0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07FB6-360A-4CEA-8566-41108113491F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3FE5F-F968-4722-AD44-3538A97F2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8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provide support for the following clients: &lt;&lt;</a:t>
            </a:r>
            <a:r>
              <a:rPr lang="en-US" dirty="0" err="1"/>
              <a:t>foreach</a:t>
            </a:r>
            <a:r>
              <a:rPr lang="en-US" dirty="0"/>
              <a:t> [in </a:t>
            </a:r>
            <a:r>
              <a:rPr lang="en-US" dirty="0" err="1" smtClean="0"/>
              <a:t>getClients</a:t>
            </a:r>
            <a:r>
              <a:rPr lang="en-US" smtClean="0"/>
              <a:t>()]&gt;&gt;&lt;&lt;[</a:t>
            </a:r>
            <a:r>
              <a:rPr lang="en-US" dirty="0" err="1" smtClean="0"/>
              <a:t>indexOf</a:t>
            </a:r>
            <a:r>
              <a:rPr lang="en-US" dirty="0"/>
              <a:t>() != 0 ? “, ” : </a:t>
            </a:r>
            <a:r>
              <a:rPr lang="en-US" dirty="0" smtClean="0"/>
              <a:t>“”]&gt;&gt;&lt;&lt;[</a:t>
            </a:r>
            <a:r>
              <a:rPr lang="en-US" dirty="0" err="1" smtClean="0"/>
              <a:t>getName</a:t>
            </a:r>
            <a:r>
              <a:rPr lang="en-US" dirty="0" smtClean="0"/>
              <a:t>()]&gt;&gt;&lt;&lt;/</a:t>
            </a:r>
            <a:r>
              <a:rPr lang="en-US" dirty="0" err="1"/>
              <a:t>foreach</a:t>
            </a:r>
            <a:r>
              <a:rPr lang="en-US" dirty="0" smtClean="0"/>
              <a:t>&gt;&gt;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881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3</cp:revision>
  <dcterms:created xsi:type="dcterms:W3CDTF">2015-10-26T13:44:02Z</dcterms:created>
  <dcterms:modified xsi:type="dcterms:W3CDTF">2016-11-29T08:13:32Z</dcterms:modified>
</cp:coreProperties>
</file>