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FBB5-CC32-4922-8B75-0A8C99086D2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DE5A-F6FF-4572-BC33-77AF789E8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039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FBB5-CC32-4922-8B75-0A8C99086D2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DE5A-F6FF-4572-BC33-77AF789E8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638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FBB5-CC32-4922-8B75-0A8C99086D2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DE5A-F6FF-4572-BC33-77AF789E8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53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FBB5-CC32-4922-8B75-0A8C99086D2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DE5A-F6FF-4572-BC33-77AF789E8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483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FBB5-CC32-4922-8B75-0A8C99086D2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DE5A-F6FF-4572-BC33-77AF789E8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65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FBB5-CC32-4922-8B75-0A8C99086D2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DE5A-F6FF-4572-BC33-77AF789E8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509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FBB5-CC32-4922-8B75-0A8C99086D2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DE5A-F6FF-4572-BC33-77AF789E8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57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FBB5-CC32-4922-8B75-0A8C99086D2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DE5A-F6FF-4572-BC33-77AF789E8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686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FBB5-CC32-4922-8B75-0A8C99086D2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DE5A-F6FF-4572-BC33-77AF789E8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14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FBB5-CC32-4922-8B75-0A8C99086D2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DE5A-F6FF-4572-BC33-77AF789E8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883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FBB5-CC32-4922-8B75-0A8C99086D2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EDE5A-F6FF-4572-BC33-77AF789E8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595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0FBB5-CC32-4922-8B75-0A8C99086D2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EDE5A-F6FF-4572-BC33-77AF789E87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27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NOTE: Text background is not available at PowerPoint.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provide support for the following clients: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&lt;&lt;</a:t>
            </a:r>
            <a:r>
              <a:rPr lang="en-US" dirty="0" err="1"/>
              <a:t>foreach</a:t>
            </a:r>
            <a:r>
              <a:rPr lang="en-US" dirty="0"/>
              <a:t> [in </a:t>
            </a:r>
            <a:r>
              <a:rPr lang="en-US" dirty="0" err="1" smtClean="0"/>
              <a:t>getClients</a:t>
            </a:r>
            <a:r>
              <a:rPr lang="en-US" smtClean="0"/>
              <a:t>()]&gt;&gt;&lt;&lt;</a:t>
            </a:r>
            <a:r>
              <a:rPr lang="en-US" dirty="0"/>
              <a:t>if </a:t>
            </a:r>
            <a:r>
              <a:rPr lang="en-US" dirty="0" smtClean="0"/>
              <a:t>[</a:t>
            </a:r>
            <a:r>
              <a:rPr lang="en-US" dirty="0" err="1" smtClean="0"/>
              <a:t>indexOf</a:t>
            </a:r>
            <a:r>
              <a:rPr lang="en-US" dirty="0"/>
              <a:t>() % 2 == 0</a:t>
            </a:r>
            <a:r>
              <a:rPr lang="en-US" dirty="0" smtClean="0"/>
              <a:t>]&gt;&gt;&lt;&lt;[</a:t>
            </a:r>
            <a:r>
              <a:rPr lang="en-US" dirty="0" err="1" smtClean="0"/>
              <a:t>getName</a:t>
            </a:r>
            <a:r>
              <a:rPr lang="en-US" dirty="0" smtClean="0"/>
              <a:t>()]&gt;&gt;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>
                <a:solidFill>
                  <a:srgbClr val="00B0F0"/>
                </a:solidFill>
              </a:rPr>
              <a:t>&lt;&lt;else</a:t>
            </a:r>
            <a:r>
              <a:rPr lang="en-US" dirty="0" smtClean="0">
                <a:solidFill>
                  <a:srgbClr val="00B0F0"/>
                </a:solidFill>
              </a:rPr>
              <a:t>&gt;&gt;&lt;&lt;[</a:t>
            </a:r>
            <a:r>
              <a:rPr lang="en-US" dirty="0" err="1" smtClean="0">
                <a:solidFill>
                  <a:srgbClr val="00B0F0"/>
                </a:solidFill>
              </a:rPr>
              <a:t>getName</a:t>
            </a:r>
            <a:r>
              <a:rPr lang="en-US" dirty="0" smtClean="0">
                <a:solidFill>
                  <a:srgbClr val="00B0F0"/>
                </a:solidFill>
              </a:rPr>
              <a:t>()]&gt;&gt;</a:t>
            </a:r>
            <a:endParaRPr lang="ru-RU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dirty="0"/>
              <a:t>&lt;&lt;/if&gt;&gt;&lt;&lt;/</a:t>
            </a:r>
            <a:r>
              <a:rPr lang="en-US" dirty="0" err="1"/>
              <a:t>foreach</a:t>
            </a:r>
            <a:r>
              <a:rPr lang="en-US" dirty="0"/>
              <a:t>&gt;&gt;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68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NOTE: Text background is not available at PowerPoint.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4</cp:revision>
  <dcterms:created xsi:type="dcterms:W3CDTF">2015-10-26T13:57:53Z</dcterms:created>
  <dcterms:modified xsi:type="dcterms:W3CDTF">2016-11-29T08:32:02Z</dcterms:modified>
</cp:coreProperties>
</file>