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300" y="9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27140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095131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929512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084021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97666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198963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809280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239787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191777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5806618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430434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F66129-919E-492C-8A1B-F160C0207E30}" type="datetimeFigureOut">
              <a:rPr lang="ru-RU" smtClean="0"/>
              <a:t>31.01.2017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E5BA9BA-2214-46E9-AFA9-6DBBD522CB90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231571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Planets</a:t>
            </a:r>
            <a:endParaRPr lang="ru-RU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74141132"/>
              </p:ext>
            </p:extLst>
          </p:nvPr>
        </p:nvGraphicFramePr>
        <p:xfrm>
          <a:off x="838200" y="1825625"/>
          <a:ext cx="10515600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7800"/>
                <a:gridCol w="5257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Planet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Number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&lt;&lt;</a:t>
                      </a:r>
                      <a:r>
                        <a:rPr lang="en-US" dirty="0" err="1" smtClean="0"/>
                        <a:t>foreach</a:t>
                      </a:r>
                      <a:r>
                        <a:rPr lang="en-US" dirty="0" smtClean="0"/>
                        <a:t> [in Planets]&gt;&gt;&lt;&lt;[Planet]&gt;&gt;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&lt;&lt;[Number]&gt;&gt;&lt;&lt;/</a:t>
                      </a:r>
                      <a:r>
                        <a:rPr lang="en-US" dirty="0" err="1" smtClean="0"/>
                        <a:t>foreach</a:t>
                      </a:r>
                      <a:r>
                        <a:rPr lang="en-US" dirty="0" smtClean="0"/>
                        <a:t>&gt;&gt;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2830383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Persons</a:t>
            </a:r>
            <a:endParaRPr lang="ru-RU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324645714"/>
              </p:ext>
            </p:extLst>
          </p:nvPr>
        </p:nvGraphicFramePr>
        <p:xfrm>
          <a:off x="838200" y="1825625"/>
          <a:ext cx="10515600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7800"/>
                <a:gridCol w="5257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First Name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Last Name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&lt;&lt;</a:t>
                      </a:r>
                      <a:r>
                        <a:rPr lang="en-US" dirty="0" err="1" smtClean="0"/>
                        <a:t>foreach</a:t>
                      </a:r>
                      <a:r>
                        <a:rPr lang="en-US" dirty="0" smtClean="0"/>
                        <a:t> [in Persons]&gt;&gt;&lt;&lt;[</a:t>
                      </a:r>
                      <a:r>
                        <a:rPr lang="en-US" dirty="0" err="1" smtClean="0"/>
                        <a:t>First_Name</a:t>
                      </a:r>
                      <a:r>
                        <a:rPr lang="en-US" dirty="0" smtClean="0"/>
                        <a:t>]&gt;&gt;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&lt;&lt;[</a:t>
                      </a:r>
                      <a:r>
                        <a:rPr lang="en-US" dirty="0" err="1" smtClean="0"/>
                        <a:t>Last_Name</a:t>
                      </a:r>
                      <a:r>
                        <a:rPr lang="en-US" dirty="0" smtClean="0"/>
                        <a:t>]&gt;&gt;&lt;&lt;/</a:t>
                      </a:r>
                      <a:r>
                        <a:rPr lang="en-US" dirty="0" err="1" smtClean="0"/>
                        <a:t>foreach</a:t>
                      </a:r>
                      <a:r>
                        <a:rPr lang="en-US" dirty="0" smtClean="0"/>
                        <a:t>&gt;&gt;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7986809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Companies</a:t>
            </a:r>
            <a:endParaRPr lang="ru-RU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52013662"/>
              </p:ext>
            </p:extLst>
          </p:nvPr>
        </p:nvGraphicFramePr>
        <p:xfrm>
          <a:off x="838200" y="1825625"/>
          <a:ext cx="10515600" cy="7416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7800"/>
                <a:gridCol w="5257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Company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Address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&lt;&lt;</a:t>
                      </a:r>
                      <a:r>
                        <a:rPr lang="en-US" dirty="0" err="1" smtClean="0"/>
                        <a:t>foreach</a:t>
                      </a:r>
                      <a:r>
                        <a:rPr lang="en-US" dirty="0" smtClean="0"/>
                        <a:t> [in Companies]&gt;&gt;&lt;&lt;[Name]&gt;&gt;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mtClean="0"/>
                        <a:t>&lt;&lt;[Address]&gt;&gt;&lt;&lt;/</a:t>
                      </a:r>
                      <a:r>
                        <a:rPr lang="en-US" dirty="0" err="1" smtClean="0"/>
                        <a:t>foreach</a:t>
                      </a:r>
                      <a:r>
                        <a:rPr lang="en-US" dirty="0" smtClean="0"/>
                        <a:t>&gt;&gt;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017699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50</Words>
  <Application>Microsoft Office PowerPoint</Application>
  <PresentationFormat>Widescreen</PresentationFormat>
  <Paragraphs>15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Planets</vt:lpstr>
      <vt:lpstr>Persons</vt:lpstr>
      <vt:lpstr>Companies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Planets</dc:title>
  <dc:creator>Иван</dc:creator>
  <cp:lastModifiedBy>Иван</cp:lastModifiedBy>
  <cp:revision>5</cp:revision>
  <dcterms:created xsi:type="dcterms:W3CDTF">2017-01-31T12:51:49Z</dcterms:created>
  <dcterms:modified xsi:type="dcterms:W3CDTF">2017-01-31T12:59:12Z</dcterms:modified>
</cp:coreProperties>
</file>

<file path=docProps/thumbnail.jpeg>
</file>