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9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683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72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26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05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4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394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2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945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105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6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D9599-8BD2-4B3B-8219-CDC739818FEC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AAAE6-A6EB-49A1-9055-EDD80F287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27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Managers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5386773"/>
              </p:ext>
            </p:extLst>
          </p:nvPr>
        </p:nvGraphicFramePr>
        <p:xfrm>
          <a:off x="838200" y="1825625"/>
          <a:ext cx="10515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Manager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Contract Price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 [in Managers]&gt;&gt;&lt;&lt;[Manager]&gt;&gt;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&lt;&lt;[</a:t>
                      </a:r>
                      <a:r>
                        <a:rPr lang="en-US" dirty="0" err="1" smtClean="0"/>
                        <a:t>Total_Contract_Price</a:t>
                      </a:r>
                      <a:r>
                        <a:rPr lang="en-US" dirty="0" smtClean="0"/>
                        <a:t>]&gt;&gt;&lt;&lt;/</a:t>
                      </a:r>
                      <a:r>
                        <a:rPr lang="en-US" dirty="0" err="1" smtClean="0"/>
                        <a:t>foreach</a:t>
                      </a:r>
                      <a:r>
                        <a:rPr lang="en-US" dirty="0" smtClean="0"/>
                        <a:t>&gt;&gt;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&lt;&lt;[</a:t>
                      </a:r>
                      <a:r>
                        <a:rPr lang="en-US" smtClean="0"/>
                        <a:t>Managers.sum</a:t>
                      </a:r>
                      <a:r>
                        <a:rPr lang="en-US" dirty="0" smtClean="0"/>
                        <a:t>(m </a:t>
                      </a:r>
                      <a:r>
                        <a:rPr lang="en-US" dirty="0" smtClean="0"/>
                        <a:t>=&gt; </a:t>
                      </a:r>
                      <a:r>
                        <a:rPr lang="en-US" dirty="0" err="1" smtClean="0"/>
                        <a:t>m.Total_Contract_Price</a:t>
                      </a:r>
                      <a:r>
                        <a:rPr lang="en-US" dirty="0" smtClean="0"/>
                        <a:t>)]&gt;&gt;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137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Managers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Managers</dc:title>
  <dc:creator>Иван</dc:creator>
  <cp:lastModifiedBy>Иван</cp:lastModifiedBy>
  <cp:revision>3</cp:revision>
  <dcterms:created xsi:type="dcterms:W3CDTF">2017-01-31T14:36:43Z</dcterms:created>
  <dcterms:modified xsi:type="dcterms:W3CDTF">2017-01-31T16:45:40Z</dcterms:modified>
</cp:coreProperties>
</file>