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6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9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A87A3-AC61-42F8-8A15-93C83399576B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E9602-D87A-43B7-AD82-0755440CF0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21247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A87A3-AC61-42F8-8A15-93C83399576B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E9602-D87A-43B7-AD82-0755440CF0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60750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A87A3-AC61-42F8-8A15-93C83399576B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E9602-D87A-43B7-AD82-0755440CF0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05061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A87A3-AC61-42F8-8A15-93C83399576B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E9602-D87A-43B7-AD82-0755440CF0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19066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A87A3-AC61-42F8-8A15-93C83399576B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E9602-D87A-43B7-AD82-0755440CF0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35061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A87A3-AC61-42F8-8A15-93C83399576B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E9602-D87A-43B7-AD82-0755440CF0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75580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A87A3-AC61-42F8-8A15-93C83399576B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E9602-D87A-43B7-AD82-0755440CF0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9593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A87A3-AC61-42F8-8A15-93C83399576B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E9602-D87A-43B7-AD82-0755440CF0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88523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A87A3-AC61-42F8-8A15-93C83399576B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E9602-D87A-43B7-AD82-0755440CF0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4626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A87A3-AC61-42F8-8A15-93C83399576B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E9602-D87A-43B7-AD82-0755440CF0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24619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A87A3-AC61-42F8-8A15-93C83399576B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E9602-D87A-43B7-AD82-0755440CF0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03306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AA87A3-AC61-42F8-8A15-93C83399576B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5E9602-D87A-43B7-AD82-0755440CF0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491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NOTE: There is no way to use images inside a </a:t>
            </a:r>
            <a:r>
              <a:rPr lang="en-US" dirty="0" err="1" smtClean="0"/>
              <a:t>foreach</a:t>
            </a:r>
            <a:r>
              <a:rPr lang="en-US" dirty="0" smtClean="0"/>
              <a:t> tag in PowerPoint.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&lt;&lt;</a:t>
            </a:r>
            <a:r>
              <a:rPr lang="en-US" dirty="0" err="1"/>
              <a:t>foreach</a:t>
            </a:r>
            <a:r>
              <a:rPr lang="en-US" dirty="0"/>
              <a:t> [in </a:t>
            </a:r>
            <a:r>
              <a:rPr lang="en-US" dirty="0" err="1" smtClean="0"/>
              <a:t>getManagers</a:t>
            </a:r>
            <a:r>
              <a:rPr lang="en-US" smtClean="0"/>
              <a:t>()]&gt;&gt;</a:t>
            </a:r>
            <a:r>
              <a:rPr lang="en-US" b="1" dirty="0" smtClean="0"/>
              <a:t>Manager: &lt;&lt;[</a:t>
            </a:r>
            <a:r>
              <a:rPr lang="en-US" b="1" dirty="0" err="1" smtClean="0"/>
              <a:t>getName</a:t>
            </a:r>
            <a:r>
              <a:rPr lang="en-US" b="1" dirty="0" smtClean="0"/>
              <a:t>()]&gt;&gt;</a:t>
            </a:r>
            <a:endParaRPr lang="ru-RU" dirty="0"/>
          </a:p>
          <a:p>
            <a:pPr marL="0" indent="0">
              <a:buNone/>
            </a:pPr>
            <a:r>
              <a:rPr lang="en-US" b="1" dirty="0"/>
              <a:t>Clients: &lt;&lt;</a:t>
            </a:r>
            <a:r>
              <a:rPr lang="en-US" b="1" dirty="0" err="1"/>
              <a:t>foreach</a:t>
            </a:r>
            <a:r>
              <a:rPr lang="en-US" b="1" dirty="0"/>
              <a:t> [in </a:t>
            </a:r>
            <a:r>
              <a:rPr lang="en-US" b="1" dirty="0" err="1" smtClean="0"/>
              <a:t>getContracts</a:t>
            </a:r>
            <a:r>
              <a:rPr lang="en-US" b="1" dirty="0" smtClean="0"/>
              <a:t>()]&gt;&gt;&lt;&lt;[</a:t>
            </a:r>
            <a:r>
              <a:rPr lang="en-US" b="1" dirty="0" err="1" smtClean="0"/>
              <a:t>indexOf</a:t>
            </a:r>
            <a:r>
              <a:rPr lang="en-US" b="1" dirty="0"/>
              <a:t>() != 0 ? “, ” : </a:t>
            </a:r>
            <a:r>
              <a:rPr lang="en-US" b="1" dirty="0" smtClean="0"/>
              <a:t>“”]&gt;&gt;&lt;&lt;[</a:t>
            </a:r>
            <a:r>
              <a:rPr lang="en-US" b="1" dirty="0" err="1" smtClean="0"/>
              <a:t>getClient</a:t>
            </a:r>
            <a:r>
              <a:rPr lang="en-US" b="1" dirty="0" smtClean="0"/>
              <a:t>().</a:t>
            </a:r>
            <a:r>
              <a:rPr lang="en-US" b="1" dirty="0" err="1" smtClean="0"/>
              <a:t>getName</a:t>
            </a:r>
            <a:r>
              <a:rPr lang="en-US" b="1" dirty="0" smtClean="0"/>
              <a:t>()]&gt;&gt;&lt;&lt;/</a:t>
            </a:r>
            <a:r>
              <a:rPr lang="en-US" b="1" dirty="0" err="1"/>
              <a:t>foreach</a:t>
            </a:r>
            <a:r>
              <a:rPr lang="en-US" b="1" dirty="0" smtClean="0"/>
              <a:t>&gt;&gt;</a:t>
            </a:r>
          </a:p>
          <a:p>
            <a:pPr marL="0" indent="0">
              <a:buNone/>
            </a:pPr>
            <a:r>
              <a:rPr lang="en-US" dirty="0" smtClean="0"/>
              <a:t>&lt;&lt;/</a:t>
            </a:r>
            <a:r>
              <a:rPr lang="en-US" dirty="0" err="1" smtClean="0"/>
              <a:t>foreach</a:t>
            </a:r>
            <a:r>
              <a:rPr lang="en-US" dirty="0" smtClean="0"/>
              <a:t>&gt;&gt;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31700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53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NOTE: There is no way to use images inside a foreach tag in PowerPoint.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NOTE: There is no way to use images inside a foreach tag in PowerPoint.</dc:title>
  <dc:creator>Иван</dc:creator>
  <cp:lastModifiedBy>Иван</cp:lastModifiedBy>
  <cp:revision>4</cp:revision>
  <dcterms:created xsi:type="dcterms:W3CDTF">2015-10-26T13:40:52Z</dcterms:created>
  <dcterms:modified xsi:type="dcterms:W3CDTF">2016-11-29T08:12:41Z</dcterms:modified>
</cp:coreProperties>
</file>