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77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26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6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8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8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08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514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6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1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1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81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35E6D-F3E1-49D2-AFAC-F4D02448354C}" type="datetimeFigureOut">
              <a:rPr lang="ru-RU" smtClean="0"/>
              <a:t>03.01.2017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6F5DC-1962-4F72-A07F-3714F56B6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07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48270" y="696895"/>
            <a:ext cx="1450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Unused Table</a:t>
            </a:r>
            <a:endParaRPr lang="ru-R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871377"/>
              </p:ext>
            </p:extLst>
          </p:nvPr>
        </p:nvGraphicFramePr>
        <p:xfrm>
          <a:off x="2009597" y="1202552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Unused value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Unused value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37855" y="2083906"/>
            <a:ext cx="167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5 Managers</a:t>
            </a:r>
            <a:endParaRPr lang="ru-R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046042"/>
              </p:ext>
            </p:extLst>
          </p:nvPr>
        </p:nvGraphicFramePr>
        <p:xfrm>
          <a:off x="2009597" y="2591071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Manager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Contract Price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Tony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James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Walter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Jeessy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650000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80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Muhammad Atir</cp:lastModifiedBy>
  <cp:revision>3</cp:revision>
  <dcterms:created xsi:type="dcterms:W3CDTF">2017-01-02T14:37:42Z</dcterms:created>
  <dcterms:modified xsi:type="dcterms:W3CDTF">2017-01-03T07:49:31Z</dcterms:modified>
</cp:coreProperties>
</file>