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Contract Price&lt;&lt;</a:t>
            </a:r>
            <a:r>
              <a:rPr lang="en-US" dirty="0" err="1"/>
              <a:t>foreach</a:t>
            </a:r>
            <a:r>
              <a:rPr lang="en-US" dirty="0"/>
              <a:t> [in </a:t>
            </a:r>
            <a:r>
              <a:rPr lang="en-US" dirty="0" err="1" smtClean="0"/>
              <a:t>getManagers</a:t>
            </a:r>
            <a:r>
              <a:rPr lang="en-US" smtClean="0"/>
              <a:t>()]&gt;&gt;&lt;&lt;</a:t>
            </a:r>
            <a:r>
              <a:rPr lang="en-US" dirty="0"/>
              <a:t>x </a:t>
            </a:r>
            <a:r>
              <a:rPr lang="en-US" dirty="0" smtClean="0"/>
              <a:t>[</a:t>
            </a:r>
            <a:r>
              <a:rPr lang="en-US" dirty="0" err="1" smtClean="0"/>
              <a:t>getName</a:t>
            </a:r>
            <a:r>
              <a:rPr lang="en-US" dirty="0" smtClean="0"/>
              <a:t>()]&gt;&gt;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Contract Price&lt;&lt;y [Contracts.Sum(c =&gt; c.Price)]&gt;&gt;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957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93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070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3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6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4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89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98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67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10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CAC84-20B8-4C85-9BF7-62168D8F4612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AAA08-02B1-4FCC-A11D-10F7C1287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1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54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9850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2015-10-26T14:00:13Z</dcterms:created>
  <dcterms:modified xsi:type="dcterms:W3CDTF">2016-11-29T08:44:06Z</dcterms:modified>
</cp:coreProperties>
</file>