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5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611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5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5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5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43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48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9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0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5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0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BD04D-4296-4BB9-A881-0A929D892275}" type="datetimeFigureOut">
              <a:rPr lang="ru-RU" smtClean="0"/>
              <a:t>11.01.2017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C55B5-4BA2-49A2-BAA5-078D00679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10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provide support for the following clients:</a:t>
            </a:r>
            <a:endParaRPr lang="ru-RU" dirty="0"/>
          </a:p>
          <a:p>
            <a:pPr lvl="0"/>
            <a:r>
              <a:rPr lang="en-US" dirty="0"/>
              <a:t>&lt;&lt;foreach [in </a:t>
            </a:r>
            <a:r>
              <a:rPr lang="en-US" dirty="0" err="1" smtClean="0"/>
              <a:t>getClients</a:t>
            </a:r>
            <a:r>
              <a:rPr lang="en-US" dirty="0" smtClean="0"/>
              <a:t>()]&gt;&gt;&lt;&lt;[</a:t>
            </a:r>
            <a:r>
              <a:rPr lang="en-US" dirty="0" err="1" smtClean="0"/>
              <a:t>getName</a:t>
            </a:r>
            <a:r>
              <a:rPr lang="en-US" dirty="0" smtClean="0"/>
              <a:t>()]&gt;&gt;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&lt;&lt;/</a:t>
            </a:r>
            <a:r>
              <a:rPr lang="en-US" dirty="0" err="1"/>
              <a:t>foreach</a:t>
            </a:r>
            <a:r>
              <a:rPr lang="en-US" dirty="0"/>
              <a:t>&gt;&gt;</a:t>
            </a:r>
            <a:endParaRPr lang="ru-RU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218467"/>
              </p:ext>
            </p:extLst>
          </p:nvPr>
        </p:nvGraphicFramePr>
        <p:xfrm>
          <a:off x="3128963" y="4109554"/>
          <a:ext cx="5934075" cy="701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/>
                <a:gridCol w="2967355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Manager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Contract Price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&lt;&lt;foreach [group in contracts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.groupBy(c =&gt; c.Manager)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    .orderBy(g =&gt; g.key)]&gt;&gt;&lt;&lt;[group.key]&gt;&gt;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&lt;&lt;[</a:t>
                      </a:r>
                      <a:r>
                        <a:rPr lang="en-US" sz="1100" dirty="0" err="1">
                          <a:effectLst/>
                        </a:rPr>
                        <a:t>group.sum</a:t>
                      </a:r>
                      <a:r>
                        <a:rPr lang="en-US" sz="1100" dirty="0">
                          <a:effectLst/>
                        </a:rPr>
                        <a:t>(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c =&gt; </a:t>
                      </a:r>
                      <a:r>
                        <a:rPr lang="en-US" sz="1100" dirty="0" err="1">
                          <a:effectLst/>
                        </a:rPr>
                        <a:t>c.Contract_Price</a:t>
                      </a:r>
                      <a:r>
                        <a:rPr lang="en-US" sz="1100" dirty="0">
                          <a:effectLst/>
                        </a:rPr>
                        <a:t>)]&gt;&gt;&lt;&lt;/foreach&gt;&gt;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128963" y="3641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Contract Prices by Managers</a:t>
            </a:r>
            <a:endParaRPr kumimoji="0" lang="ru-RU" altLang="en-US" sz="1600" b="0" i="0" u="none" strike="noStrike" cap="none" normalizeH="0" baseline="0" dirty="0" smtClean="0">
              <a:ln>
                <a:noFill/>
              </a:ln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5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Muhammad Atir</cp:lastModifiedBy>
  <cp:revision>4</cp:revision>
  <dcterms:created xsi:type="dcterms:W3CDTF">2015-10-26T13:36:31Z</dcterms:created>
  <dcterms:modified xsi:type="dcterms:W3CDTF">2017-01-11T16:28:35Z</dcterms:modified>
</cp:coreProperties>
</file>