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8" r:id="rId1"/>
  </p:sldMasterIdLst>
  <p:notesMasterIdLst>
    <p:notesMasterId r:id="rId47"/>
  </p:notesMasterIdLst>
  <p:sldIdLst>
    <p:sldId id="256" r:id="rId2"/>
    <p:sldId id="295" r:id="rId3"/>
    <p:sldId id="286" r:id="rId4"/>
    <p:sldId id="296" r:id="rId5"/>
    <p:sldId id="297" r:id="rId6"/>
    <p:sldId id="298" r:id="rId7"/>
    <p:sldId id="299" r:id="rId8"/>
    <p:sldId id="300" r:id="rId9"/>
    <p:sldId id="279" r:id="rId10"/>
    <p:sldId id="280" r:id="rId11"/>
    <p:sldId id="281" r:id="rId12"/>
    <p:sldId id="258" r:id="rId13"/>
    <p:sldId id="304" r:id="rId14"/>
    <p:sldId id="303" r:id="rId15"/>
    <p:sldId id="260" r:id="rId16"/>
    <p:sldId id="271" r:id="rId17"/>
    <p:sldId id="283" r:id="rId18"/>
    <p:sldId id="259" r:id="rId19"/>
    <p:sldId id="284" r:id="rId20"/>
    <p:sldId id="262" r:id="rId21"/>
    <p:sldId id="285" r:id="rId22"/>
    <p:sldId id="266" r:id="rId23"/>
    <p:sldId id="289" r:id="rId24"/>
    <p:sldId id="287" r:id="rId25"/>
    <p:sldId id="288" r:id="rId26"/>
    <p:sldId id="294" r:id="rId27"/>
    <p:sldId id="261" r:id="rId28"/>
    <p:sldId id="265" r:id="rId29"/>
    <p:sldId id="263" r:id="rId30"/>
    <p:sldId id="290" r:id="rId31"/>
    <p:sldId id="268" r:id="rId32"/>
    <p:sldId id="291" r:id="rId33"/>
    <p:sldId id="274" r:id="rId34"/>
    <p:sldId id="282" r:id="rId35"/>
    <p:sldId id="275" r:id="rId36"/>
    <p:sldId id="276" r:id="rId37"/>
    <p:sldId id="278" r:id="rId38"/>
    <p:sldId id="292" r:id="rId39"/>
    <p:sldId id="302" r:id="rId40"/>
    <p:sldId id="267" r:id="rId41"/>
    <p:sldId id="293" r:id="rId42"/>
    <p:sldId id="273" r:id="rId43"/>
    <p:sldId id="264" r:id="rId44"/>
    <p:sldId id="301" r:id="rId45"/>
    <p:sldId id="270" r:id="rId4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000"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erre-Alexandre Braeken" initials="PB" lastIdx="1" clrIdx="0">
    <p:extLst>
      <p:ext uri="{19B8F6BF-5375-455C-9EA6-DF929625EA0E}">
        <p15:presenceInfo xmlns:p15="http://schemas.microsoft.com/office/powerpoint/2012/main" userId="5ade850a229843f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00CC"/>
    <a:srgbClr val="FF00FF"/>
    <a:srgbClr val="CC3300"/>
    <a:srgbClr val="0000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8" autoAdjust="0"/>
    <p:restoredTop sz="74758" autoAdjust="0"/>
  </p:normalViewPr>
  <p:slideViewPr>
    <p:cSldViewPr snapToGrid="0" showGuides="1">
      <p:cViewPr varScale="1">
        <p:scale>
          <a:sx n="68" d="100"/>
          <a:sy n="68" d="100"/>
        </p:scale>
        <p:origin x="1320" y="58"/>
      </p:cViewPr>
      <p:guideLst>
        <p:guide orient="horz" pos="2160"/>
        <p:guide pos="3000"/>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88" d="100"/>
          <a:sy n="88" d="100"/>
        </p:scale>
        <p:origin x="382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292744-901D-45BF-A834-3BE54B0EEE09}" type="doc">
      <dgm:prSet loTypeId="urn:microsoft.com/office/officeart/2005/8/layout/gear1" loCatId="relationship" qsTypeId="urn:microsoft.com/office/officeart/2005/8/quickstyle/simple1" qsCatId="simple" csTypeId="urn:microsoft.com/office/officeart/2005/8/colors/accent1_2" csCatId="accent1" phldr="1"/>
      <dgm:spPr/>
    </dgm:pt>
    <dgm:pt modelId="{B0FFA68E-D603-43CD-AE26-E443F9548B75}">
      <dgm:prSet phldrT="[Text]"/>
      <dgm:spPr>
        <a:gradFill flip="none" rotWithShape="0">
          <a:gsLst>
            <a:gs pos="0">
              <a:schemeClr val="accent1">
                <a:hueOff val="0"/>
                <a:satOff val="0"/>
                <a:lumOff val="0"/>
                <a:shade val="30000"/>
                <a:satMod val="115000"/>
              </a:schemeClr>
            </a:gs>
            <a:gs pos="50000">
              <a:schemeClr val="accent1">
                <a:hueOff val="0"/>
                <a:satOff val="0"/>
                <a:lumOff val="0"/>
                <a:shade val="67500"/>
                <a:satMod val="115000"/>
              </a:schemeClr>
            </a:gs>
            <a:gs pos="100000">
              <a:schemeClr val="accent1">
                <a:hueOff val="0"/>
                <a:satOff val="0"/>
                <a:lumOff val="0"/>
                <a:shade val="100000"/>
                <a:satMod val="115000"/>
              </a:schemeClr>
            </a:gs>
          </a:gsLst>
          <a:lin ang="10800000" scaled="1"/>
          <a:tileRect/>
        </a:gradFill>
      </dgm:spPr>
      <dgm:t>
        <a:bodyPr/>
        <a:lstStyle/>
        <a:p>
          <a:r>
            <a:rPr lang="fr-BE" dirty="0" smtClean="0"/>
            <a:t>msv1_0 (user/</a:t>
          </a:r>
          <a:r>
            <a:rPr lang="fr-BE" dirty="0" err="1" smtClean="0"/>
            <a:t>password</a:t>
          </a:r>
          <a:r>
            <a:rPr lang="fr-BE" dirty="0" smtClean="0"/>
            <a:t>)</a:t>
          </a:r>
          <a:endParaRPr lang="fr-BE" dirty="0"/>
        </a:p>
      </dgm:t>
    </dgm:pt>
    <dgm:pt modelId="{F806D27D-1BC5-4303-A516-3C8EC4C09A0A}" type="parTrans" cxnId="{85F89B0A-0DCF-44AD-AA28-F5646DB10F4A}">
      <dgm:prSet/>
      <dgm:spPr/>
      <dgm:t>
        <a:bodyPr/>
        <a:lstStyle/>
        <a:p>
          <a:endParaRPr lang="fr-BE"/>
        </a:p>
      </dgm:t>
    </dgm:pt>
    <dgm:pt modelId="{BD82D71F-3EAE-4C73-9200-A4EF3F5EE91B}" type="sibTrans" cxnId="{85F89B0A-0DCF-44AD-AA28-F5646DB10F4A}">
      <dgm:prSet/>
      <dgm:spPr/>
      <dgm:t>
        <a:bodyPr/>
        <a:lstStyle/>
        <a:p>
          <a:endParaRPr lang="fr-BE"/>
        </a:p>
      </dgm:t>
    </dgm:pt>
    <dgm:pt modelId="{0313293E-CE4E-48A5-8F1A-0D0184AD5C60}">
      <dgm:prSet phldrT="[Text]"/>
      <dgm:spPr>
        <a:gradFill flip="none" rotWithShape="0">
          <a:gsLst>
            <a:gs pos="0">
              <a:schemeClr val="accent1">
                <a:hueOff val="0"/>
                <a:satOff val="0"/>
                <a:lumOff val="0"/>
                <a:shade val="30000"/>
                <a:satMod val="115000"/>
              </a:schemeClr>
            </a:gs>
            <a:gs pos="50000">
              <a:schemeClr val="accent1">
                <a:hueOff val="0"/>
                <a:satOff val="0"/>
                <a:lumOff val="0"/>
                <a:shade val="67500"/>
                <a:satMod val="115000"/>
              </a:schemeClr>
            </a:gs>
            <a:gs pos="100000">
              <a:schemeClr val="accent1">
                <a:hueOff val="0"/>
                <a:satOff val="0"/>
                <a:lumOff val="0"/>
                <a:shade val="100000"/>
                <a:satMod val="115000"/>
              </a:schemeClr>
            </a:gs>
          </a:gsLst>
          <a:lin ang="10800000" scaled="1"/>
          <a:tileRect/>
        </a:gradFill>
      </dgm:spPr>
      <dgm:t>
        <a:bodyPr/>
        <a:lstStyle/>
        <a:p>
          <a:r>
            <a:rPr lang="fr-BE" dirty="0" err="1" smtClean="0"/>
            <a:t>lookup</a:t>
          </a:r>
          <a:r>
            <a:rPr lang="fr-BE" dirty="0" smtClean="0"/>
            <a:t> in DC SAM</a:t>
          </a:r>
          <a:endParaRPr lang="fr-BE" dirty="0"/>
        </a:p>
      </dgm:t>
    </dgm:pt>
    <dgm:pt modelId="{E1025740-82C8-4058-90CC-04DDA1B6573C}" type="parTrans" cxnId="{8128E84A-6380-486F-A6FB-760AA3B72223}">
      <dgm:prSet/>
      <dgm:spPr/>
      <dgm:t>
        <a:bodyPr/>
        <a:lstStyle/>
        <a:p>
          <a:endParaRPr lang="fr-BE"/>
        </a:p>
      </dgm:t>
    </dgm:pt>
    <dgm:pt modelId="{3FA8EAAF-4263-49FF-97F3-ABADCC54756A}" type="sibTrans" cxnId="{8128E84A-6380-486F-A6FB-760AA3B72223}">
      <dgm:prSet/>
      <dgm:spPr/>
      <dgm:t>
        <a:bodyPr/>
        <a:lstStyle/>
        <a:p>
          <a:endParaRPr lang="fr-BE"/>
        </a:p>
      </dgm:t>
    </dgm:pt>
    <dgm:pt modelId="{1C345D32-3FF9-486A-9E67-B596C62A1817}">
      <dgm:prSet phldrT="[Text]"/>
      <dgm:spPr>
        <a:gradFill flip="none" rotWithShape="0">
          <a:gsLst>
            <a:gs pos="0">
              <a:schemeClr val="accent1">
                <a:hueOff val="0"/>
                <a:satOff val="0"/>
                <a:lumOff val="0"/>
                <a:shade val="30000"/>
                <a:satMod val="115000"/>
              </a:schemeClr>
            </a:gs>
            <a:gs pos="50000">
              <a:schemeClr val="accent1">
                <a:hueOff val="0"/>
                <a:satOff val="0"/>
                <a:lumOff val="0"/>
                <a:shade val="67500"/>
                <a:satMod val="115000"/>
              </a:schemeClr>
            </a:gs>
            <a:gs pos="100000">
              <a:schemeClr val="accent1">
                <a:hueOff val="0"/>
                <a:satOff val="0"/>
                <a:lumOff val="0"/>
                <a:shade val="100000"/>
                <a:satMod val="115000"/>
              </a:schemeClr>
            </a:gs>
          </a:gsLst>
          <a:lin ang="10800000" scaled="1"/>
          <a:tileRect/>
        </a:gradFill>
      </dgm:spPr>
      <dgm:t>
        <a:bodyPr/>
        <a:lstStyle/>
        <a:p>
          <a:r>
            <a:rPr lang="fr-BE" dirty="0" smtClean="0"/>
            <a:t>If match</a:t>
          </a:r>
          <a:endParaRPr lang="fr-BE" dirty="0"/>
        </a:p>
      </dgm:t>
    </dgm:pt>
    <dgm:pt modelId="{7229429E-9BF4-4FEA-806D-91A8936F10CE}" type="parTrans" cxnId="{23BFED1D-0C81-4680-87DC-0055C8389D35}">
      <dgm:prSet/>
      <dgm:spPr/>
      <dgm:t>
        <a:bodyPr/>
        <a:lstStyle/>
        <a:p>
          <a:endParaRPr lang="fr-BE"/>
        </a:p>
      </dgm:t>
    </dgm:pt>
    <dgm:pt modelId="{24211BF1-9287-4943-A807-0A2C15887507}" type="sibTrans" cxnId="{23BFED1D-0C81-4680-87DC-0055C8389D35}">
      <dgm:prSet/>
      <dgm:spPr/>
      <dgm:t>
        <a:bodyPr/>
        <a:lstStyle/>
        <a:p>
          <a:endParaRPr lang="fr-BE"/>
        </a:p>
      </dgm:t>
    </dgm:pt>
    <dgm:pt modelId="{B74704B9-2489-4970-9819-23C829466E8A}" type="pres">
      <dgm:prSet presAssocID="{35292744-901D-45BF-A834-3BE54B0EEE09}" presName="composite" presStyleCnt="0">
        <dgm:presLayoutVars>
          <dgm:chMax val="3"/>
          <dgm:animLvl val="lvl"/>
          <dgm:resizeHandles val="exact"/>
        </dgm:presLayoutVars>
      </dgm:prSet>
      <dgm:spPr/>
    </dgm:pt>
    <dgm:pt modelId="{72316368-8436-4391-8C70-49C74D1AD300}" type="pres">
      <dgm:prSet presAssocID="{B0FFA68E-D603-43CD-AE26-E443F9548B75}" presName="gear1" presStyleLbl="node1" presStyleIdx="0" presStyleCnt="3">
        <dgm:presLayoutVars>
          <dgm:chMax val="1"/>
          <dgm:bulletEnabled val="1"/>
        </dgm:presLayoutVars>
      </dgm:prSet>
      <dgm:spPr/>
      <dgm:t>
        <a:bodyPr/>
        <a:lstStyle/>
        <a:p>
          <a:endParaRPr lang="fr-BE"/>
        </a:p>
      </dgm:t>
    </dgm:pt>
    <dgm:pt modelId="{AA3B70B3-F655-4C79-9123-3C8526E08D7B}" type="pres">
      <dgm:prSet presAssocID="{B0FFA68E-D603-43CD-AE26-E443F9548B75}" presName="gear1srcNode" presStyleLbl="node1" presStyleIdx="0" presStyleCnt="3"/>
      <dgm:spPr/>
      <dgm:t>
        <a:bodyPr/>
        <a:lstStyle/>
        <a:p>
          <a:endParaRPr lang="fr-BE"/>
        </a:p>
      </dgm:t>
    </dgm:pt>
    <dgm:pt modelId="{9E6A1286-C783-4CD9-958C-8A84E80F8B93}" type="pres">
      <dgm:prSet presAssocID="{B0FFA68E-D603-43CD-AE26-E443F9548B75}" presName="gear1dstNode" presStyleLbl="node1" presStyleIdx="0" presStyleCnt="3"/>
      <dgm:spPr/>
      <dgm:t>
        <a:bodyPr/>
        <a:lstStyle/>
        <a:p>
          <a:endParaRPr lang="fr-BE"/>
        </a:p>
      </dgm:t>
    </dgm:pt>
    <dgm:pt modelId="{5BB972F6-D585-40BB-AB51-93962E3AFFEF}" type="pres">
      <dgm:prSet presAssocID="{0313293E-CE4E-48A5-8F1A-0D0184AD5C60}" presName="gear2" presStyleLbl="node1" presStyleIdx="1" presStyleCnt="3">
        <dgm:presLayoutVars>
          <dgm:chMax val="1"/>
          <dgm:bulletEnabled val="1"/>
        </dgm:presLayoutVars>
      </dgm:prSet>
      <dgm:spPr/>
      <dgm:t>
        <a:bodyPr/>
        <a:lstStyle/>
        <a:p>
          <a:endParaRPr lang="fr-BE"/>
        </a:p>
      </dgm:t>
    </dgm:pt>
    <dgm:pt modelId="{F59CF82B-18FC-4843-8494-0F4D3108C4CE}" type="pres">
      <dgm:prSet presAssocID="{0313293E-CE4E-48A5-8F1A-0D0184AD5C60}" presName="gear2srcNode" presStyleLbl="node1" presStyleIdx="1" presStyleCnt="3"/>
      <dgm:spPr/>
      <dgm:t>
        <a:bodyPr/>
        <a:lstStyle/>
        <a:p>
          <a:endParaRPr lang="fr-BE"/>
        </a:p>
      </dgm:t>
    </dgm:pt>
    <dgm:pt modelId="{1C8BD018-4B09-49A7-8914-AE5E5104CB5D}" type="pres">
      <dgm:prSet presAssocID="{0313293E-CE4E-48A5-8F1A-0D0184AD5C60}" presName="gear2dstNode" presStyleLbl="node1" presStyleIdx="1" presStyleCnt="3"/>
      <dgm:spPr/>
      <dgm:t>
        <a:bodyPr/>
        <a:lstStyle/>
        <a:p>
          <a:endParaRPr lang="fr-BE"/>
        </a:p>
      </dgm:t>
    </dgm:pt>
    <dgm:pt modelId="{C5B90A92-A6EB-4ABC-AD20-082F883C2C54}" type="pres">
      <dgm:prSet presAssocID="{1C345D32-3FF9-486A-9E67-B596C62A1817}" presName="gear3" presStyleLbl="node1" presStyleIdx="2" presStyleCnt="3"/>
      <dgm:spPr/>
      <dgm:t>
        <a:bodyPr/>
        <a:lstStyle/>
        <a:p>
          <a:endParaRPr lang="fr-BE"/>
        </a:p>
      </dgm:t>
    </dgm:pt>
    <dgm:pt modelId="{D0A8C878-E185-4793-B7F9-BF95DAFB9381}" type="pres">
      <dgm:prSet presAssocID="{1C345D32-3FF9-486A-9E67-B596C62A1817}" presName="gear3tx" presStyleLbl="node1" presStyleIdx="2" presStyleCnt="3">
        <dgm:presLayoutVars>
          <dgm:chMax val="1"/>
          <dgm:bulletEnabled val="1"/>
        </dgm:presLayoutVars>
      </dgm:prSet>
      <dgm:spPr/>
      <dgm:t>
        <a:bodyPr/>
        <a:lstStyle/>
        <a:p>
          <a:endParaRPr lang="fr-BE"/>
        </a:p>
      </dgm:t>
    </dgm:pt>
    <dgm:pt modelId="{634432B7-1F92-4910-B24D-ADCC130950FC}" type="pres">
      <dgm:prSet presAssocID="{1C345D32-3FF9-486A-9E67-B596C62A1817}" presName="gear3srcNode" presStyleLbl="node1" presStyleIdx="2" presStyleCnt="3"/>
      <dgm:spPr/>
      <dgm:t>
        <a:bodyPr/>
        <a:lstStyle/>
        <a:p>
          <a:endParaRPr lang="fr-BE"/>
        </a:p>
      </dgm:t>
    </dgm:pt>
    <dgm:pt modelId="{439C29B3-A1BE-4AB5-AA87-3DB2B455CD9C}" type="pres">
      <dgm:prSet presAssocID="{1C345D32-3FF9-486A-9E67-B596C62A1817}" presName="gear3dstNode" presStyleLbl="node1" presStyleIdx="2" presStyleCnt="3"/>
      <dgm:spPr/>
      <dgm:t>
        <a:bodyPr/>
        <a:lstStyle/>
        <a:p>
          <a:endParaRPr lang="fr-BE"/>
        </a:p>
      </dgm:t>
    </dgm:pt>
    <dgm:pt modelId="{31B83B82-31E9-449A-9504-192261544651}" type="pres">
      <dgm:prSet presAssocID="{BD82D71F-3EAE-4C73-9200-A4EF3F5EE91B}" presName="connector1" presStyleLbl="sibTrans2D1" presStyleIdx="0" presStyleCnt="3"/>
      <dgm:spPr/>
      <dgm:t>
        <a:bodyPr/>
        <a:lstStyle/>
        <a:p>
          <a:endParaRPr lang="fr-BE"/>
        </a:p>
      </dgm:t>
    </dgm:pt>
    <dgm:pt modelId="{7E16F85D-7D5A-4986-973F-4FC697B1A0D9}" type="pres">
      <dgm:prSet presAssocID="{3FA8EAAF-4263-49FF-97F3-ABADCC54756A}" presName="connector2" presStyleLbl="sibTrans2D1" presStyleIdx="1" presStyleCnt="3"/>
      <dgm:spPr/>
      <dgm:t>
        <a:bodyPr/>
        <a:lstStyle/>
        <a:p>
          <a:endParaRPr lang="fr-BE"/>
        </a:p>
      </dgm:t>
    </dgm:pt>
    <dgm:pt modelId="{0212176A-F959-41A4-A615-1BD20A66C93A}" type="pres">
      <dgm:prSet presAssocID="{24211BF1-9287-4943-A807-0A2C15887507}" presName="connector3" presStyleLbl="sibTrans2D1" presStyleIdx="2" presStyleCnt="3"/>
      <dgm:spPr/>
      <dgm:t>
        <a:bodyPr/>
        <a:lstStyle/>
        <a:p>
          <a:endParaRPr lang="fr-BE"/>
        </a:p>
      </dgm:t>
    </dgm:pt>
  </dgm:ptLst>
  <dgm:cxnLst>
    <dgm:cxn modelId="{F93F23B0-0080-4772-94AB-D74C75B3782F}" type="presOf" srcId="{B0FFA68E-D603-43CD-AE26-E443F9548B75}" destId="{AA3B70B3-F655-4C79-9123-3C8526E08D7B}" srcOrd="1" destOrd="0" presId="urn:microsoft.com/office/officeart/2005/8/layout/gear1"/>
    <dgm:cxn modelId="{1814C4F7-070D-4187-B23A-B26BB2672EFE}" type="presOf" srcId="{3FA8EAAF-4263-49FF-97F3-ABADCC54756A}" destId="{7E16F85D-7D5A-4986-973F-4FC697B1A0D9}" srcOrd="0" destOrd="0" presId="urn:microsoft.com/office/officeart/2005/8/layout/gear1"/>
    <dgm:cxn modelId="{EFC0317E-BFF2-41D6-949C-26733F287D93}" type="presOf" srcId="{35292744-901D-45BF-A834-3BE54B0EEE09}" destId="{B74704B9-2489-4970-9819-23C829466E8A}" srcOrd="0" destOrd="0" presId="urn:microsoft.com/office/officeart/2005/8/layout/gear1"/>
    <dgm:cxn modelId="{A0BFE247-9E0B-4CFC-B3E1-E82FCFB12A2A}" type="presOf" srcId="{0313293E-CE4E-48A5-8F1A-0D0184AD5C60}" destId="{1C8BD018-4B09-49A7-8914-AE5E5104CB5D}" srcOrd="2" destOrd="0" presId="urn:microsoft.com/office/officeart/2005/8/layout/gear1"/>
    <dgm:cxn modelId="{652F8D33-2463-4057-85D8-12550FC2D88D}" type="presOf" srcId="{1C345D32-3FF9-486A-9E67-B596C62A1817}" destId="{439C29B3-A1BE-4AB5-AA87-3DB2B455CD9C}" srcOrd="3" destOrd="0" presId="urn:microsoft.com/office/officeart/2005/8/layout/gear1"/>
    <dgm:cxn modelId="{85F89B0A-0DCF-44AD-AA28-F5646DB10F4A}" srcId="{35292744-901D-45BF-A834-3BE54B0EEE09}" destId="{B0FFA68E-D603-43CD-AE26-E443F9548B75}" srcOrd="0" destOrd="0" parTransId="{F806D27D-1BC5-4303-A516-3C8EC4C09A0A}" sibTransId="{BD82D71F-3EAE-4C73-9200-A4EF3F5EE91B}"/>
    <dgm:cxn modelId="{7C5B51F7-9CEE-4A1F-9916-657E428F47D0}" type="presOf" srcId="{B0FFA68E-D603-43CD-AE26-E443F9548B75}" destId="{9E6A1286-C783-4CD9-958C-8A84E80F8B93}" srcOrd="2" destOrd="0" presId="urn:microsoft.com/office/officeart/2005/8/layout/gear1"/>
    <dgm:cxn modelId="{2E1EED5F-54F1-48FD-880E-08373E90FA39}" type="presOf" srcId="{1C345D32-3FF9-486A-9E67-B596C62A1817}" destId="{D0A8C878-E185-4793-B7F9-BF95DAFB9381}" srcOrd="1" destOrd="0" presId="urn:microsoft.com/office/officeart/2005/8/layout/gear1"/>
    <dgm:cxn modelId="{29C5C782-79BE-4FC4-A2CF-82FB843EF60B}" type="presOf" srcId="{1C345D32-3FF9-486A-9E67-B596C62A1817}" destId="{C5B90A92-A6EB-4ABC-AD20-082F883C2C54}" srcOrd="0" destOrd="0" presId="urn:microsoft.com/office/officeart/2005/8/layout/gear1"/>
    <dgm:cxn modelId="{52DD522B-5B98-488F-9F96-5F10C4E1A771}" type="presOf" srcId="{B0FFA68E-D603-43CD-AE26-E443F9548B75}" destId="{72316368-8436-4391-8C70-49C74D1AD300}" srcOrd="0" destOrd="0" presId="urn:microsoft.com/office/officeart/2005/8/layout/gear1"/>
    <dgm:cxn modelId="{8128E84A-6380-486F-A6FB-760AA3B72223}" srcId="{35292744-901D-45BF-A834-3BE54B0EEE09}" destId="{0313293E-CE4E-48A5-8F1A-0D0184AD5C60}" srcOrd="1" destOrd="0" parTransId="{E1025740-82C8-4058-90CC-04DDA1B6573C}" sibTransId="{3FA8EAAF-4263-49FF-97F3-ABADCC54756A}"/>
    <dgm:cxn modelId="{F53A582D-B2A3-4045-82CB-650DB7AABAF4}" type="presOf" srcId="{0313293E-CE4E-48A5-8F1A-0D0184AD5C60}" destId="{5BB972F6-D585-40BB-AB51-93962E3AFFEF}" srcOrd="0" destOrd="0" presId="urn:microsoft.com/office/officeart/2005/8/layout/gear1"/>
    <dgm:cxn modelId="{AAFB2E09-CB98-40E7-9CB1-F8CDD8BC7601}" type="presOf" srcId="{BD82D71F-3EAE-4C73-9200-A4EF3F5EE91B}" destId="{31B83B82-31E9-449A-9504-192261544651}" srcOrd="0" destOrd="0" presId="urn:microsoft.com/office/officeart/2005/8/layout/gear1"/>
    <dgm:cxn modelId="{6B79E6B2-900E-478C-B36E-CCB05C6C534E}" type="presOf" srcId="{1C345D32-3FF9-486A-9E67-B596C62A1817}" destId="{634432B7-1F92-4910-B24D-ADCC130950FC}" srcOrd="2" destOrd="0" presId="urn:microsoft.com/office/officeart/2005/8/layout/gear1"/>
    <dgm:cxn modelId="{23BFED1D-0C81-4680-87DC-0055C8389D35}" srcId="{35292744-901D-45BF-A834-3BE54B0EEE09}" destId="{1C345D32-3FF9-486A-9E67-B596C62A1817}" srcOrd="2" destOrd="0" parTransId="{7229429E-9BF4-4FEA-806D-91A8936F10CE}" sibTransId="{24211BF1-9287-4943-A807-0A2C15887507}"/>
    <dgm:cxn modelId="{6E3CF284-5E91-4D50-81ED-DE09561DD0D3}" type="presOf" srcId="{0313293E-CE4E-48A5-8F1A-0D0184AD5C60}" destId="{F59CF82B-18FC-4843-8494-0F4D3108C4CE}" srcOrd="1" destOrd="0" presId="urn:microsoft.com/office/officeart/2005/8/layout/gear1"/>
    <dgm:cxn modelId="{4D317405-5C3F-40B6-BC83-F85B4FB4EEA3}" type="presOf" srcId="{24211BF1-9287-4943-A807-0A2C15887507}" destId="{0212176A-F959-41A4-A615-1BD20A66C93A}" srcOrd="0" destOrd="0" presId="urn:microsoft.com/office/officeart/2005/8/layout/gear1"/>
    <dgm:cxn modelId="{CE30A2F8-98EF-4FB8-AED3-ED485E25CDDE}" type="presParOf" srcId="{B74704B9-2489-4970-9819-23C829466E8A}" destId="{72316368-8436-4391-8C70-49C74D1AD300}" srcOrd="0" destOrd="0" presId="urn:microsoft.com/office/officeart/2005/8/layout/gear1"/>
    <dgm:cxn modelId="{9F700FE7-0082-4FE3-A6EA-7D4C9DF5CA5C}" type="presParOf" srcId="{B74704B9-2489-4970-9819-23C829466E8A}" destId="{AA3B70B3-F655-4C79-9123-3C8526E08D7B}" srcOrd="1" destOrd="0" presId="urn:microsoft.com/office/officeart/2005/8/layout/gear1"/>
    <dgm:cxn modelId="{B56241A8-ADF4-4F81-862C-F4BCEBEBCD8F}" type="presParOf" srcId="{B74704B9-2489-4970-9819-23C829466E8A}" destId="{9E6A1286-C783-4CD9-958C-8A84E80F8B93}" srcOrd="2" destOrd="0" presId="urn:microsoft.com/office/officeart/2005/8/layout/gear1"/>
    <dgm:cxn modelId="{2A987F8F-AA49-4C73-B346-372CF2F8ABEC}" type="presParOf" srcId="{B74704B9-2489-4970-9819-23C829466E8A}" destId="{5BB972F6-D585-40BB-AB51-93962E3AFFEF}" srcOrd="3" destOrd="0" presId="urn:microsoft.com/office/officeart/2005/8/layout/gear1"/>
    <dgm:cxn modelId="{C06640E1-E700-41A9-A484-AAFFCF8C6A16}" type="presParOf" srcId="{B74704B9-2489-4970-9819-23C829466E8A}" destId="{F59CF82B-18FC-4843-8494-0F4D3108C4CE}" srcOrd="4" destOrd="0" presId="urn:microsoft.com/office/officeart/2005/8/layout/gear1"/>
    <dgm:cxn modelId="{DA55A573-231F-42BA-B5DA-6B092CD8D3D9}" type="presParOf" srcId="{B74704B9-2489-4970-9819-23C829466E8A}" destId="{1C8BD018-4B09-49A7-8914-AE5E5104CB5D}" srcOrd="5" destOrd="0" presId="urn:microsoft.com/office/officeart/2005/8/layout/gear1"/>
    <dgm:cxn modelId="{15C36994-A874-4601-BA15-CC153C97FF67}" type="presParOf" srcId="{B74704B9-2489-4970-9819-23C829466E8A}" destId="{C5B90A92-A6EB-4ABC-AD20-082F883C2C54}" srcOrd="6" destOrd="0" presId="urn:microsoft.com/office/officeart/2005/8/layout/gear1"/>
    <dgm:cxn modelId="{4E87B48D-1FCD-4EF9-8D47-FB116F6DFEA7}" type="presParOf" srcId="{B74704B9-2489-4970-9819-23C829466E8A}" destId="{D0A8C878-E185-4793-B7F9-BF95DAFB9381}" srcOrd="7" destOrd="0" presId="urn:microsoft.com/office/officeart/2005/8/layout/gear1"/>
    <dgm:cxn modelId="{9E553DDA-3294-4D1F-9FFE-208F1596D422}" type="presParOf" srcId="{B74704B9-2489-4970-9819-23C829466E8A}" destId="{634432B7-1F92-4910-B24D-ADCC130950FC}" srcOrd="8" destOrd="0" presId="urn:microsoft.com/office/officeart/2005/8/layout/gear1"/>
    <dgm:cxn modelId="{2EFC2E09-2EAC-4884-92A0-B25F21FA5C88}" type="presParOf" srcId="{B74704B9-2489-4970-9819-23C829466E8A}" destId="{439C29B3-A1BE-4AB5-AA87-3DB2B455CD9C}" srcOrd="9" destOrd="0" presId="urn:microsoft.com/office/officeart/2005/8/layout/gear1"/>
    <dgm:cxn modelId="{D6F22ABF-E502-4979-879C-495E5E7FC474}" type="presParOf" srcId="{B74704B9-2489-4970-9819-23C829466E8A}" destId="{31B83B82-31E9-449A-9504-192261544651}" srcOrd="10" destOrd="0" presId="urn:microsoft.com/office/officeart/2005/8/layout/gear1"/>
    <dgm:cxn modelId="{A08687E9-9C16-42A6-AF37-12F130636AB1}" type="presParOf" srcId="{B74704B9-2489-4970-9819-23C829466E8A}" destId="{7E16F85D-7D5A-4986-973F-4FC697B1A0D9}" srcOrd="11" destOrd="0" presId="urn:microsoft.com/office/officeart/2005/8/layout/gear1"/>
    <dgm:cxn modelId="{96B9FB8E-D742-4CA2-8D04-4B18AACA6359}" type="presParOf" srcId="{B74704B9-2489-4970-9819-23C829466E8A}" destId="{0212176A-F959-41A4-A615-1BD20A66C93A}"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30CA92F-53E0-4BF8-B958-5ACDE5A6D74F}" type="doc">
      <dgm:prSet loTypeId="urn:microsoft.com/office/officeart/2005/8/layout/hProcess3" loCatId="process" qsTypeId="urn:microsoft.com/office/officeart/2005/8/quickstyle/simple3" qsCatId="simple" csTypeId="urn:microsoft.com/office/officeart/2005/8/colors/accent3_4" csCatId="accent3" phldr="0"/>
      <dgm:spPr/>
    </dgm:pt>
    <dgm:pt modelId="{8BF80F8F-FAE5-4764-BBA4-29A7AD1FE145}" type="pres">
      <dgm:prSet presAssocID="{730CA92F-53E0-4BF8-B958-5ACDE5A6D74F}" presName="Name0" presStyleCnt="0">
        <dgm:presLayoutVars>
          <dgm:dir/>
          <dgm:animLvl val="lvl"/>
          <dgm:resizeHandles val="exact"/>
        </dgm:presLayoutVars>
      </dgm:prSet>
      <dgm:spPr/>
    </dgm:pt>
    <dgm:pt modelId="{A6C4647C-8900-404E-80AF-872B7F6A2235}" type="pres">
      <dgm:prSet presAssocID="{730CA92F-53E0-4BF8-B958-5ACDE5A6D74F}" presName="dummy" presStyleCnt="0"/>
      <dgm:spPr/>
    </dgm:pt>
    <dgm:pt modelId="{767A1237-A63D-4F46-A934-38943EF3DD34}" type="pres">
      <dgm:prSet presAssocID="{730CA92F-53E0-4BF8-B958-5ACDE5A6D74F}" presName="linH" presStyleCnt="0"/>
      <dgm:spPr/>
    </dgm:pt>
    <dgm:pt modelId="{105550C6-598D-4F6B-B9F0-73F612228B3C}" type="pres">
      <dgm:prSet presAssocID="{730CA92F-53E0-4BF8-B958-5ACDE5A6D74F}" presName="padding1" presStyleCnt="0"/>
      <dgm:spPr/>
    </dgm:pt>
    <dgm:pt modelId="{9044F08F-43D5-4D1E-89CC-25FB8D15648D}" type="pres">
      <dgm:prSet presAssocID="{730CA92F-53E0-4BF8-B958-5ACDE5A6D74F}" presName="padding2" presStyleCnt="0"/>
      <dgm:spPr/>
    </dgm:pt>
    <dgm:pt modelId="{E06711F2-051C-44C0-9311-E3E5809A04B4}" type="pres">
      <dgm:prSet presAssocID="{730CA92F-53E0-4BF8-B958-5ACDE5A6D74F}" presName="negArrow" presStyleCnt="0"/>
      <dgm:spPr/>
    </dgm:pt>
    <dgm:pt modelId="{5A2FBE9A-C1C2-4275-AF5C-1DA1453C6D2B}" type="pres">
      <dgm:prSet presAssocID="{730CA92F-53E0-4BF8-B958-5ACDE5A6D74F}" presName="backgroundArrow" presStyleLbl="node1" presStyleIdx="0" presStyleCnt="1" custLinFactY="-49319" custLinFactNeighborX="-42308" custLinFactNeighborY="-100000">
        <dgm:style>
          <a:lnRef idx="3">
            <a:schemeClr val="lt1"/>
          </a:lnRef>
          <a:fillRef idx="1">
            <a:schemeClr val="accent1"/>
          </a:fillRef>
          <a:effectRef idx="1">
            <a:schemeClr val="accent1"/>
          </a:effectRef>
          <a:fontRef idx="minor">
            <a:schemeClr val="lt1"/>
          </a:fontRef>
        </dgm:style>
      </dgm:prSet>
      <dgm:spPr/>
    </dgm:pt>
  </dgm:ptLst>
  <dgm:cxnLst>
    <dgm:cxn modelId="{72F6EEA9-6F77-49FC-AABA-AADCDF94D0BB}" type="presOf" srcId="{730CA92F-53E0-4BF8-B958-5ACDE5A6D74F}" destId="{8BF80F8F-FAE5-4764-BBA4-29A7AD1FE145}" srcOrd="0" destOrd="0" presId="urn:microsoft.com/office/officeart/2005/8/layout/hProcess3"/>
    <dgm:cxn modelId="{CFB6C0B3-965F-4A9E-A58E-288E96765231}" type="presParOf" srcId="{8BF80F8F-FAE5-4764-BBA4-29A7AD1FE145}" destId="{A6C4647C-8900-404E-80AF-872B7F6A2235}" srcOrd="0" destOrd="0" presId="urn:microsoft.com/office/officeart/2005/8/layout/hProcess3"/>
    <dgm:cxn modelId="{C9756661-A1C6-46CE-819C-EDBB38D4A9B3}" type="presParOf" srcId="{8BF80F8F-FAE5-4764-BBA4-29A7AD1FE145}" destId="{767A1237-A63D-4F46-A934-38943EF3DD34}" srcOrd="1" destOrd="0" presId="urn:microsoft.com/office/officeart/2005/8/layout/hProcess3"/>
    <dgm:cxn modelId="{F66EE553-83DB-4EED-A28C-881CD7F6EB83}" type="presParOf" srcId="{767A1237-A63D-4F46-A934-38943EF3DD34}" destId="{105550C6-598D-4F6B-B9F0-73F612228B3C}" srcOrd="0" destOrd="0" presId="urn:microsoft.com/office/officeart/2005/8/layout/hProcess3"/>
    <dgm:cxn modelId="{9E0B9505-35E3-45DE-A8CC-42CD22B1D041}" type="presParOf" srcId="{767A1237-A63D-4F46-A934-38943EF3DD34}" destId="{9044F08F-43D5-4D1E-89CC-25FB8D15648D}" srcOrd="1" destOrd="0" presId="urn:microsoft.com/office/officeart/2005/8/layout/hProcess3"/>
    <dgm:cxn modelId="{908B1FF4-7DB8-449E-B235-065142B79496}" type="presParOf" srcId="{767A1237-A63D-4F46-A934-38943EF3DD34}" destId="{E06711F2-051C-44C0-9311-E3E5809A04B4}" srcOrd="2" destOrd="0" presId="urn:microsoft.com/office/officeart/2005/8/layout/hProcess3"/>
    <dgm:cxn modelId="{20DDA982-025C-4C81-959A-EB089C9C4C3C}" type="presParOf" srcId="{767A1237-A63D-4F46-A934-38943EF3DD34}" destId="{5A2FBE9A-C1C2-4275-AF5C-1DA1453C6D2B}" srcOrd="3" destOrd="0" presId="urn:microsoft.com/office/officeart/2005/8/layout/h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316368-8436-4391-8C70-49C74D1AD300}">
      <dsp:nvSpPr>
        <dsp:cNvPr id="0" name=""/>
        <dsp:cNvSpPr/>
      </dsp:nvSpPr>
      <dsp:spPr>
        <a:xfrm>
          <a:off x="1654963" y="775861"/>
          <a:ext cx="948274" cy="948274"/>
        </a:xfrm>
        <a:prstGeom prst="gear9">
          <a:avLst/>
        </a:prstGeom>
        <a:gradFill flip="none" rotWithShape="0">
          <a:gsLst>
            <a:gs pos="0">
              <a:schemeClr val="accent1">
                <a:hueOff val="0"/>
                <a:satOff val="0"/>
                <a:lumOff val="0"/>
                <a:shade val="30000"/>
                <a:satMod val="115000"/>
              </a:schemeClr>
            </a:gs>
            <a:gs pos="50000">
              <a:schemeClr val="accent1">
                <a:hueOff val="0"/>
                <a:satOff val="0"/>
                <a:lumOff val="0"/>
                <a:shade val="67500"/>
                <a:satMod val="115000"/>
              </a:schemeClr>
            </a:gs>
            <a:gs pos="100000">
              <a:schemeClr val="accent1">
                <a:hueOff val="0"/>
                <a:satOff val="0"/>
                <a:lumOff val="0"/>
                <a:shade val="100000"/>
                <a:satMod val="115000"/>
              </a:schemeClr>
            </a:gs>
          </a:gsLst>
          <a:lin ang="10800000" scaled="1"/>
          <a:tileRect/>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r>
            <a:rPr lang="fr-BE" sz="600" kern="1200" dirty="0" smtClean="0"/>
            <a:t>msv1_0 (user/</a:t>
          </a:r>
          <a:r>
            <a:rPr lang="fr-BE" sz="600" kern="1200" dirty="0" err="1" smtClean="0"/>
            <a:t>password</a:t>
          </a:r>
          <a:r>
            <a:rPr lang="fr-BE" sz="600" kern="1200" dirty="0" smtClean="0"/>
            <a:t>)</a:t>
          </a:r>
          <a:endParaRPr lang="fr-BE" sz="600" kern="1200" dirty="0"/>
        </a:p>
      </dsp:txBody>
      <dsp:txXfrm>
        <a:off x="1845608" y="997990"/>
        <a:ext cx="566984" cy="487432"/>
      </dsp:txXfrm>
    </dsp:sp>
    <dsp:sp modelId="{5BB972F6-D585-40BB-AB51-93962E3AFFEF}">
      <dsp:nvSpPr>
        <dsp:cNvPr id="0" name=""/>
        <dsp:cNvSpPr/>
      </dsp:nvSpPr>
      <dsp:spPr>
        <a:xfrm>
          <a:off x="1103239" y="551723"/>
          <a:ext cx="689654" cy="689654"/>
        </a:xfrm>
        <a:prstGeom prst="gear6">
          <a:avLst/>
        </a:prstGeom>
        <a:gradFill flip="none" rotWithShape="0">
          <a:gsLst>
            <a:gs pos="0">
              <a:schemeClr val="accent1">
                <a:hueOff val="0"/>
                <a:satOff val="0"/>
                <a:lumOff val="0"/>
                <a:shade val="30000"/>
                <a:satMod val="115000"/>
              </a:schemeClr>
            </a:gs>
            <a:gs pos="50000">
              <a:schemeClr val="accent1">
                <a:hueOff val="0"/>
                <a:satOff val="0"/>
                <a:lumOff val="0"/>
                <a:shade val="67500"/>
                <a:satMod val="115000"/>
              </a:schemeClr>
            </a:gs>
            <a:gs pos="100000">
              <a:schemeClr val="accent1">
                <a:hueOff val="0"/>
                <a:satOff val="0"/>
                <a:lumOff val="0"/>
                <a:shade val="100000"/>
                <a:satMod val="115000"/>
              </a:schemeClr>
            </a:gs>
          </a:gsLst>
          <a:lin ang="10800000" scaled="1"/>
          <a:tileRect/>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r>
            <a:rPr lang="fr-BE" sz="600" kern="1200" dirty="0" err="1" smtClean="0"/>
            <a:t>lookup</a:t>
          </a:r>
          <a:r>
            <a:rPr lang="fr-BE" sz="600" kern="1200" dirty="0" smtClean="0"/>
            <a:t> in DC SAM</a:t>
          </a:r>
          <a:endParaRPr lang="fr-BE" sz="600" kern="1200" dirty="0"/>
        </a:p>
      </dsp:txBody>
      <dsp:txXfrm>
        <a:off x="1276861" y="726395"/>
        <a:ext cx="342410" cy="340310"/>
      </dsp:txXfrm>
    </dsp:sp>
    <dsp:sp modelId="{C5B90A92-A6EB-4ABC-AD20-082F883C2C54}">
      <dsp:nvSpPr>
        <dsp:cNvPr id="0" name=""/>
        <dsp:cNvSpPr/>
      </dsp:nvSpPr>
      <dsp:spPr>
        <a:xfrm rot="20700000">
          <a:off x="1489516" y="75932"/>
          <a:ext cx="675720" cy="675720"/>
        </a:xfrm>
        <a:prstGeom prst="gear6">
          <a:avLst/>
        </a:prstGeom>
        <a:gradFill flip="none" rotWithShape="0">
          <a:gsLst>
            <a:gs pos="0">
              <a:schemeClr val="accent1">
                <a:hueOff val="0"/>
                <a:satOff val="0"/>
                <a:lumOff val="0"/>
                <a:shade val="30000"/>
                <a:satMod val="115000"/>
              </a:schemeClr>
            </a:gs>
            <a:gs pos="50000">
              <a:schemeClr val="accent1">
                <a:hueOff val="0"/>
                <a:satOff val="0"/>
                <a:lumOff val="0"/>
                <a:shade val="67500"/>
                <a:satMod val="115000"/>
              </a:schemeClr>
            </a:gs>
            <a:gs pos="100000">
              <a:schemeClr val="accent1">
                <a:hueOff val="0"/>
                <a:satOff val="0"/>
                <a:lumOff val="0"/>
                <a:shade val="100000"/>
                <a:satMod val="115000"/>
              </a:schemeClr>
            </a:gs>
          </a:gsLst>
          <a:lin ang="10800000" scaled="1"/>
          <a:tileRect/>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r>
            <a:rPr lang="fr-BE" sz="600" kern="1200" dirty="0" smtClean="0"/>
            <a:t>If match</a:t>
          </a:r>
          <a:endParaRPr lang="fr-BE" sz="600" kern="1200" dirty="0"/>
        </a:p>
      </dsp:txBody>
      <dsp:txXfrm rot="-20700000">
        <a:off x="1637721" y="224137"/>
        <a:ext cx="379309" cy="379309"/>
      </dsp:txXfrm>
    </dsp:sp>
    <dsp:sp modelId="{31B83B82-31E9-449A-9504-192261544651}">
      <dsp:nvSpPr>
        <dsp:cNvPr id="0" name=""/>
        <dsp:cNvSpPr/>
      </dsp:nvSpPr>
      <dsp:spPr>
        <a:xfrm>
          <a:off x="1557827" y="645954"/>
          <a:ext cx="1213791" cy="1213791"/>
        </a:xfrm>
        <a:prstGeom prst="circularArrow">
          <a:avLst>
            <a:gd name="adj1" fmla="val 4687"/>
            <a:gd name="adj2" fmla="val 299029"/>
            <a:gd name="adj3" fmla="val 2396725"/>
            <a:gd name="adj4" fmla="val 16148023"/>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E16F85D-7D5A-4986-973F-4FC697B1A0D9}">
      <dsp:nvSpPr>
        <dsp:cNvPr id="0" name=""/>
        <dsp:cNvSpPr/>
      </dsp:nvSpPr>
      <dsp:spPr>
        <a:xfrm>
          <a:off x="981103" y="409729"/>
          <a:ext cx="881895" cy="881895"/>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212176A-F959-41A4-A615-1BD20A66C93A}">
      <dsp:nvSpPr>
        <dsp:cNvPr id="0" name=""/>
        <dsp:cNvSpPr/>
      </dsp:nvSpPr>
      <dsp:spPr>
        <a:xfrm>
          <a:off x="1333215" y="-61475"/>
          <a:ext cx="950861" cy="950861"/>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2FBE9A-C1C2-4275-AF5C-1DA1453C6D2B}">
      <dsp:nvSpPr>
        <dsp:cNvPr id="0" name=""/>
        <dsp:cNvSpPr/>
      </dsp:nvSpPr>
      <dsp:spPr>
        <a:xfrm>
          <a:off x="0" y="0"/>
          <a:ext cx="1981200" cy="720000"/>
        </a:xfrm>
        <a:prstGeom prst="rightArrow">
          <a:avLst/>
        </a:prstGeom>
        <a:solidFill>
          <a:schemeClr val="accent1"/>
        </a:solidFill>
        <a:ln w="19050" cap="flat" cmpd="sng" algn="ctr">
          <a:solidFill>
            <a:schemeClr val="lt1"/>
          </a:solidFill>
          <a:prstDash val="solid"/>
          <a:miter lim="800000"/>
        </a:ln>
        <a:effectLst/>
        <a:scene3d>
          <a:camera prst="orthographicFront"/>
          <a:lightRig rig="flat" dir="t"/>
        </a:scene3d>
        <a:sp3d/>
      </dsp:spPr>
      <dsp:style>
        <a:lnRef idx="3">
          <a:schemeClr val="lt1"/>
        </a:lnRef>
        <a:fillRef idx="1">
          <a:schemeClr val="accent1"/>
        </a:fillRef>
        <a:effectRef idx="1">
          <a:schemeClr val="accent1"/>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F26D28-C017-4792-9220-AA3776FF14BA}" type="datetimeFigureOut">
              <a:rPr lang="fr-FR" smtClean="0"/>
              <a:pPr/>
              <a:t>06/11/2015</a:t>
            </a:fld>
            <a:endParaRPr lang="fr-F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86EE50-9C53-4744-A465-00231FC03702}" type="slidenum">
              <a:rPr lang="fr-FR" smtClean="0"/>
              <a:pPr/>
              <a:t>‹#›</a:t>
            </a:fld>
            <a:endParaRPr lang="fr-FR"/>
          </a:p>
        </p:txBody>
      </p:sp>
    </p:spTree>
    <p:extLst>
      <p:ext uri="{BB962C8B-B14F-4D97-AF65-F5344CB8AC3E}">
        <p14:creationId xmlns:p14="http://schemas.microsoft.com/office/powerpoint/2010/main" val="1042075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msdn.microsoft.com/en-us/library/windows/desktop/ms721592(v=vs.85).aspx#_security_locally_unique_identifier_gly"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n.wikipedia.org/wiki/Graphical_identification_and_authentication"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technet.microsoft.com/en-us/library/dn169014(v=ws.10).aspx#BKMK_User_Mode"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technet.microsoft.com/en-us/library/dn169014(v=ws.10).aspx#BKMK_KERNEL_MODE"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msdn.microsoft.com/en-us/library/ff551063.aspx"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upport.microsoft.com/kb/311503"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1</a:t>
            </a:fld>
            <a:endParaRPr lang="fr-FR"/>
          </a:p>
        </p:txBody>
      </p:sp>
    </p:spTree>
    <p:extLst>
      <p:ext uri="{BB962C8B-B14F-4D97-AF65-F5344CB8AC3E}">
        <p14:creationId xmlns:p14="http://schemas.microsoft.com/office/powerpoint/2010/main" val="19455565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BE" sz="1200" b="1" i="0" kern="1200" dirty="0" err="1" smtClean="0">
                <a:solidFill>
                  <a:schemeClr val="tx1"/>
                </a:solidFill>
                <a:effectLst/>
                <a:latin typeface="+mn-lt"/>
                <a:ea typeface="+mn-ea"/>
                <a:cs typeface="+mn-cs"/>
              </a:rPr>
              <a:t>Inspecting</a:t>
            </a:r>
            <a:r>
              <a:rPr lang="fr-BE" sz="1200" b="1" i="0" kern="1200" dirty="0" smtClean="0">
                <a:solidFill>
                  <a:schemeClr val="tx1"/>
                </a:solidFill>
                <a:effectLst/>
                <a:latin typeface="+mn-lt"/>
                <a:ea typeface="+mn-ea"/>
                <a:cs typeface="+mn-cs"/>
              </a:rPr>
              <a:t> Memory</a:t>
            </a:r>
          </a:p>
          <a:p>
            <a:pPr marL="0" marR="0" indent="0" algn="l" defTabSz="914400" rtl="0" eaLnBrk="1" fontAlgn="auto" latinLnBrk="0" hangingPunct="1">
              <a:lnSpc>
                <a:spcPct val="100000"/>
              </a:lnSpc>
              <a:spcBef>
                <a:spcPts val="0"/>
              </a:spcBef>
              <a:spcAft>
                <a:spcPts val="0"/>
              </a:spcAft>
              <a:buClrTx/>
              <a:buSzTx/>
              <a:buFontTx/>
              <a:buNone/>
              <a:tabLst/>
              <a:defRPr/>
            </a:pPr>
            <a:r>
              <a:rPr lang="fr-BE" sz="1200" b="1" i="0" kern="1200" dirty="0" smtClean="0">
                <a:solidFill>
                  <a:schemeClr val="tx1"/>
                </a:solidFill>
                <a:effectLst/>
                <a:latin typeface="+mn-lt"/>
                <a:ea typeface="+mn-ea"/>
                <a:cs typeface="+mn-cs"/>
              </a:rPr>
              <a:t>Je ne me</a:t>
            </a:r>
            <a:r>
              <a:rPr lang="fr-BE" sz="1200" b="1" i="0" kern="1200" baseline="0" dirty="0" smtClean="0">
                <a:solidFill>
                  <a:schemeClr val="tx1"/>
                </a:solidFill>
                <a:effectLst/>
                <a:latin typeface="+mn-lt"/>
                <a:ea typeface="+mn-ea"/>
                <a:cs typeface="+mn-cs"/>
              </a:rPr>
              <a:t> sers pas du debugger pour </a:t>
            </a:r>
            <a:r>
              <a:rPr lang="fr-BE" sz="1200" b="1" i="0" kern="1200" baseline="0" dirty="0" err="1" smtClean="0">
                <a:solidFill>
                  <a:schemeClr val="tx1"/>
                </a:solidFill>
                <a:effectLst/>
                <a:latin typeface="+mn-lt"/>
                <a:ea typeface="+mn-ea"/>
                <a:cs typeface="+mn-cs"/>
              </a:rPr>
              <a:t>debuguer</a:t>
            </a:r>
            <a:r>
              <a:rPr lang="fr-BE" sz="1200" b="1" i="0" kern="1200" baseline="0" dirty="0" smtClean="0">
                <a:solidFill>
                  <a:schemeClr val="tx1"/>
                </a:solidFill>
                <a:effectLst/>
                <a:latin typeface="+mn-lt"/>
                <a:ea typeface="+mn-ea"/>
                <a:cs typeface="+mn-cs"/>
              </a:rPr>
              <a:t>, mais pour inspecter la mémoire ;-)</a:t>
            </a:r>
            <a:endParaRPr lang="fr-BE" sz="1200" b="1"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BE" sz="1200" b="0" i="0" kern="1200" dirty="0" err="1" smtClean="0">
                <a:solidFill>
                  <a:schemeClr val="tx1"/>
                </a:solidFill>
                <a:effectLst/>
                <a:latin typeface="+mn-lt"/>
                <a:ea typeface="+mn-ea"/>
                <a:cs typeface="+mn-cs"/>
              </a:rPr>
              <a:t>db</a:t>
            </a:r>
            <a:r>
              <a:rPr lang="fr-BE" sz="1200" b="0" i="0" kern="1200" dirty="0" smtClean="0">
                <a:solidFill>
                  <a:schemeClr val="tx1"/>
                </a:solidFill>
                <a:effectLst/>
                <a:latin typeface="+mn-lt"/>
                <a:ea typeface="+mn-ea"/>
                <a:cs typeface="+mn-cs"/>
              </a:rPr>
              <a:t> display bytes ( transformation </a:t>
            </a:r>
            <a:r>
              <a:rPr lang="fr-BE" sz="1200" b="0" i="0" kern="1200" dirty="0" err="1" smtClean="0">
                <a:solidFill>
                  <a:schemeClr val="tx1"/>
                </a:solidFill>
                <a:effectLst/>
                <a:latin typeface="+mn-lt"/>
                <a:ea typeface="+mn-ea"/>
                <a:cs typeface="+mn-cs"/>
              </a:rPr>
              <a:t>little-endian</a:t>
            </a:r>
            <a:r>
              <a:rPr lang="fr-BE" sz="1200" b="0" i="0" kern="1200" dirty="0" smtClean="0">
                <a:solidFill>
                  <a:schemeClr val="tx1"/>
                </a:solidFill>
                <a:effectLst/>
                <a:latin typeface="+mn-lt"/>
                <a:ea typeface="+mn-ea"/>
                <a:cs typeface="+mn-cs"/>
              </a:rPr>
              <a:t> ! ;-))</a:t>
            </a:r>
          </a:p>
          <a:p>
            <a:pPr marL="0" marR="0" indent="0" algn="l" defTabSz="914400" rtl="0" eaLnBrk="1" fontAlgn="auto" latinLnBrk="0" hangingPunct="1">
              <a:lnSpc>
                <a:spcPct val="100000"/>
              </a:lnSpc>
              <a:spcBef>
                <a:spcPts val="0"/>
              </a:spcBef>
              <a:spcAft>
                <a:spcPts val="0"/>
              </a:spcAft>
              <a:buClrTx/>
              <a:buSzTx/>
              <a:buFontTx/>
              <a:buNone/>
              <a:tabLst/>
              <a:defRPr/>
            </a:pPr>
            <a:r>
              <a:rPr lang="fr-BE" sz="1200" b="0" i="0" kern="1200" baseline="0" dirty="0" err="1" smtClean="0">
                <a:solidFill>
                  <a:schemeClr val="tx1"/>
                </a:solidFill>
                <a:effectLst/>
                <a:latin typeface="+mn-lt"/>
                <a:ea typeface="+mn-ea"/>
                <a:cs typeface="+mn-cs"/>
              </a:rPr>
              <a:t>dw</a:t>
            </a:r>
            <a:r>
              <a:rPr lang="fr-BE" sz="1200" b="0" i="0" kern="1200" baseline="0" dirty="0" smtClean="0">
                <a:solidFill>
                  <a:schemeClr val="tx1"/>
                </a:solidFill>
                <a:effectLst/>
                <a:latin typeface="+mn-lt"/>
                <a:ea typeface="+mn-ea"/>
                <a:cs typeface="+mn-cs"/>
              </a:rPr>
              <a:t> display </a:t>
            </a:r>
            <a:r>
              <a:rPr lang="fr-BE" sz="1200" b="0" i="0" kern="1200" baseline="0" dirty="0" err="1" smtClean="0">
                <a:solidFill>
                  <a:schemeClr val="tx1"/>
                </a:solidFill>
                <a:effectLst/>
                <a:latin typeface="+mn-lt"/>
                <a:ea typeface="+mn-ea"/>
                <a:cs typeface="+mn-cs"/>
              </a:rPr>
              <a:t>words</a:t>
            </a:r>
            <a:r>
              <a:rPr lang="fr-BE" sz="1200" b="0" i="0" kern="1200" baseline="0" dirty="0" smtClean="0">
                <a:solidFill>
                  <a:schemeClr val="tx1"/>
                </a:solidFill>
                <a:effectLst/>
                <a:latin typeface="+mn-lt"/>
                <a:ea typeface="+mn-ea"/>
                <a:cs typeface="+mn-cs"/>
              </a:rPr>
              <a:t> 2 bytes</a:t>
            </a:r>
            <a:endParaRPr lang="fr-BE" sz="1200" b="0" i="0" kern="1200" dirty="0" smtClean="0">
              <a:solidFill>
                <a:schemeClr val="tx1"/>
              </a:solidFill>
              <a:effectLst/>
              <a:latin typeface="+mn-lt"/>
              <a:ea typeface="+mn-ea"/>
              <a:cs typeface="+mn-cs"/>
            </a:endParaRPr>
          </a:p>
          <a:p>
            <a:r>
              <a:rPr lang="fr-BE" sz="1200" b="0" i="0" kern="1200" dirty="0" smtClean="0">
                <a:solidFill>
                  <a:schemeClr val="tx1"/>
                </a:solidFill>
                <a:effectLst/>
                <a:latin typeface="+mn-lt"/>
                <a:ea typeface="+mn-ea"/>
                <a:cs typeface="+mn-cs"/>
              </a:rPr>
              <a:t>dd display double-</a:t>
            </a:r>
            <a:r>
              <a:rPr lang="fr-BE" sz="1200" b="0" i="0" kern="1200" dirty="0" err="1" smtClean="0">
                <a:solidFill>
                  <a:schemeClr val="tx1"/>
                </a:solidFill>
                <a:effectLst/>
                <a:latin typeface="+mn-lt"/>
                <a:ea typeface="+mn-ea"/>
                <a:cs typeface="+mn-cs"/>
              </a:rPr>
              <a:t>words</a:t>
            </a:r>
            <a:r>
              <a:rPr lang="fr-BE" sz="1200" b="0" i="0" kern="1200" dirty="0" smtClean="0">
                <a:solidFill>
                  <a:schemeClr val="tx1"/>
                </a:solidFill>
                <a:effectLst/>
                <a:latin typeface="+mn-lt"/>
                <a:ea typeface="+mn-ea"/>
                <a:cs typeface="+mn-cs"/>
              </a:rPr>
              <a:t> 4</a:t>
            </a:r>
            <a:r>
              <a:rPr lang="fr-BE" sz="1200" b="0" i="0" kern="1200" baseline="0" dirty="0" smtClean="0">
                <a:solidFill>
                  <a:schemeClr val="tx1"/>
                </a:solidFill>
                <a:effectLst/>
                <a:latin typeface="+mn-lt"/>
                <a:ea typeface="+mn-ea"/>
                <a:cs typeface="+mn-cs"/>
              </a:rPr>
              <a:t> bytes</a:t>
            </a:r>
          </a:p>
          <a:p>
            <a:r>
              <a:rPr lang="fr-BE" sz="1200" b="0" i="0" kern="1200" dirty="0" smtClean="0">
                <a:solidFill>
                  <a:schemeClr val="tx1"/>
                </a:solidFill>
                <a:effectLst/>
                <a:latin typeface="+mn-lt"/>
                <a:ea typeface="+mn-ea"/>
                <a:cs typeface="+mn-cs"/>
              </a:rPr>
              <a:t>du display Unicode</a:t>
            </a:r>
          </a:p>
          <a:p>
            <a:endParaRPr lang="fr-FR"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19</a:t>
            </a:fld>
            <a:endParaRPr lang="fr-FR"/>
          </a:p>
        </p:txBody>
      </p:sp>
    </p:spTree>
    <p:extLst>
      <p:ext uri="{BB962C8B-B14F-4D97-AF65-F5344CB8AC3E}">
        <p14:creationId xmlns:p14="http://schemas.microsoft.com/office/powerpoint/2010/main" val="17213577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For other people’s code you need to get symbols from them. For Microsoft code you’re in luck because the symbols are available from a public symbol server on the internet. In order to make use of the symbol server you should set your symbol path to be something like;</a:t>
            </a:r>
          </a:p>
          <a:p>
            <a:r>
              <a:rPr lang="en-US" sz="1200" b="0" i="0" kern="1200" dirty="0" smtClean="0">
                <a:solidFill>
                  <a:schemeClr val="tx1"/>
                </a:solidFill>
                <a:effectLst/>
                <a:latin typeface="+mn-lt"/>
                <a:ea typeface="+mn-ea"/>
                <a:cs typeface="+mn-cs"/>
              </a:rPr>
              <a:t> </a:t>
            </a:r>
          </a:p>
          <a:p>
            <a:r>
              <a:rPr lang="en-US" sz="1200" b="1" i="0" kern="1200" dirty="0" smtClean="0">
                <a:solidFill>
                  <a:schemeClr val="tx1"/>
                </a:solidFill>
                <a:effectLst/>
                <a:latin typeface="+mn-lt"/>
                <a:ea typeface="+mn-ea"/>
                <a:cs typeface="+mn-cs"/>
              </a:rPr>
              <a:t>SRV*C:\</a:t>
            </a:r>
            <a:r>
              <a:rPr lang="en-US" sz="1200" b="1" i="0" kern="1200" dirty="0" err="1" smtClean="0">
                <a:solidFill>
                  <a:schemeClr val="tx1"/>
                </a:solidFill>
                <a:effectLst/>
                <a:latin typeface="+mn-lt"/>
                <a:ea typeface="+mn-ea"/>
                <a:cs typeface="+mn-cs"/>
              </a:rPr>
              <a:t>MyLocalSymbols</a:t>
            </a:r>
            <a:r>
              <a:rPr lang="en-US" sz="1200" b="1" i="0" kern="1200" dirty="0" smtClean="0">
                <a:solidFill>
                  <a:schemeClr val="tx1"/>
                </a:solidFill>
                <a:effectLst/>
                <a:latin typeface="+mn-lt"/>
                <a:ea typeface="+mn-ea"/>
                <a:cs typeface="+mn-cs"/>
              </a:rPr>
              <a:t>*http://msdl.microsoft.com/download/symbols</a:t>
            </a:r>
            <a:endParaRPr lang="en-US" sz="1200" b="0" i="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 </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What this says is that the debugger should first check a local cache named </a:t>
            </a:r>
            <a:r>
              <a:rPr lang="en-US" sz="1200" b="1" i="0" kern="1200" dirty="0" smtClean="0">
                <a:solidFill>
                  <a:schemeClr val="tx1"/>
                </a:solidFill>
                <a:effectLst/>
                <a:latin typeface="+mn-lt"/>
                <a:ea typeface="+mn-ea"/>
                <a:cs typeface="+mn-cs"/>
              </a:rPr>
              <a:t>C:\MyLocalSymbols</a:t>
            </a:r>
            <a:r>
              <a:rPr lang="en-US" sz="1200" b="0" i="0" kern="1200" dirty="0" smtClean="0">
                <a:solidFill>
                  <a:schemeClr val="tx1"/>
                </a:solidFill>
                <a:effectLst/>
                <a:latin typeface="+mn-lt"/>
                <a:ea typeface="+mn-ea"/>
                <a:cs typeface="+mn-cs"/>
              </a:rPr>
              <a:t> and if symbols are not found there then go out to the Microsoft symbol server for symbols and, if found, download them and cache them in that folder. Note that symbols are downloaded based upon name, version and checksum information from the modules being debugged so the debugger usually knows if the symbols match the code properly.</a:t>
            </a:r>
          </a:p>
          <a:p>
            <a:endParaRPr lang="fr-FR"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20</a:t>
            </a:fld>
            <a:endParaRPr lang="fr-FR"/>
          </a:p>
        </p:txBody>
      </p:sp>
    </p:spTree>
    <p:extLst>
      <p:ext uri="{BB962C8B-B14F-4D97-AF65-F5344CB8AC3E}">
        <p14:creationId xmlns:p14="http://schemas.microsoft.com/office/powerpoint/2010/main" val="2975294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La clé 3Des 24 bytes</a:t>
            </a:r>
          </a:p>
        </p:txBody>
      </p:sp>
      <p:sp>
        <p:nvSpPr>
          <p:cNvPr id="4" name="Slide Number Placeholder 3"/>
          <p:cNvSpPr>
            <a:spLocks noGrp="1"/>
          </p:cNvSpPr>
          <p:nvPr>
            <p:ph type="sldNum" sz="quarter" idx="10"/>
          </p:nvPr>
        </p:nvSpPr>
        <p:spPr/>
        <p:txBody>
          <a:bodyPr/>
          <a:lstStyle/>
          <a:p>
            <a:fld id="{2786EE50-9C53-4744-A465-00231FC03702}" type="slidenum">
              <a:rPr lang="fr-FR" smtClean="0"/>
              <a:pPr/>
              <a:t>22</a:t>
            </a:fld>
            <a:endParaRPr lang="fr-FR"/>
          </a:p>
        </p:txBody>
      </p:sp>
    </p:spTree>
    <p:extLst>
      <p:ext uri="{BB962C8B-B14F-4D97-AF65-F5344CB8AC3E}">
        <p14:creationId xmlns:p14="http://schemas.microsoft.com/office/powerpoint/2010/main" val="4293376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La clé 3Des 24 bytes</a:t>
            </a:r>
          </a:p>
          <a:p>
            <a:endParaRPr lang="fr-FR" dirty="0" smtClean="0"/>
          </a:p>
          <a:p>
            <a:r>
              <a:rPr lang="fr-FR" dirty="0" smtClean="0"/>
              <a:t>https://msdn.microsoft.com/en-us/library/windows/desktop/aa379261(v=vs.85).aspx</a:t>
            </a:r>
          </a:p>
          <a:p>
            <a:endParaRPr lang="fr-FR" dirty="0" smtClean="0"/>
          </a:p>
          <a:p>
            <a:r>
              <a:rPr lang="en-US" sz="1200" b="0" i="0" kern="1200" dirty="0" smtClean="0">
                <a:solidFill>
                  <a:schemeClr val="tx1"/>
                </a:solidFill>
                <a:effectLst/>
                <a:latin typeface="+mn-lt"/>
                <a:ea typeface="+mn-ea"/>
                <a:cs typeface="+mn-cs"/>
              </a:rPr>
              <a:t>An </a:t>
            </a:r>
            <a:r>
              <a:rPr lang="en-US" sz="1200" b="1" i="0" kern="1200" dirty="0" smtClean="0">
                <a:solidFill>
                  <a:schemeClr val="tx1"/>
                </a:solidFill>
                <a:effectLst/>
                <a:latin typeface="+mn-lt"/>
                <a:ea typeface="+mn-ea"/>
                <a:cs typeface="+mn-cs"/>
              </a:rPr>
              <a:t>LUID</a:t>
            </a:r>
            <a:r>
              <a:rPr lang="en-US" sz="1200" b="0" i="0" kern="1200" dirty="0" smtClean="0">
                <a:solidFill>
                  <a:schemeClr val="tx1"/>
                </a:solidFill>
                <a:effectLst/>
                <a:latin typeface="+mn-lt"/>
                <a:ea typeface="+mn-ea"/>
                <a:cs typeface="+mn-cs"/>
              </a:rPr>
              <a:t> is a 64-bit (8 bytes) value guaranteed to be unique only on the system on which it was generated. The uniqueness of a </a:t>
            </a:r>
            <a:r>
              <a:rPr lang="en-US" sz="1200" b="0" i="1" u="none" strike="noStrike" kern="1200" dirty="0" smtClean="0">
                <a:solidFill>
                  <a:schemeClr val="tx1"/>
                </a:solidFill>
                <a:effectLst/>
                <a:latin typeface="+mn-lt"/>
                <a:ea typeface="+mn-ea"/>
                <a:cs typeface="+mn-cs"/>
                <a:hlinkClick r:id="rId3"/>
              </a:rPr>
              <a:t>locally unique identifier</a:t>
            </a:r>
            <a:r>
              <a:rPr lang="en-US" sz="1200" b="0" i="0" kern="1200" dirty="0" smtClean="0">
                <a:solidFill>
                  <a:schemeClr val="tx1"/>
                </a:solidFill>
                <a:effectLst/>
                <a:latin typeface="+mn-lt"/>
                <a:ea typeface="+mn-ea"/>
                <a:cs typeface="+mn-cs"/>
              </a:rPr>
              <a:t> (LUID) is guaranteed only until the system is restarted.</a:t>
            </a:r>
            <a:endParaRPr lang="fr-FR" dirty="0" smtClean="0"/>
          </a:p>
        </p:txBody>
      </p:sp>
      <p:sp>
        <p:nvSpPr>
          <p:cNvPr id="4" name="Slide Number Placeholder 3"/>
          <p:cNvSpPr>
            <a:spLocks noGrp="1"/>
          </p:cNvSpPr>
          <p:nvPr>
            <p:ph type="sldNum" sz="quarter" idx="10"/>
          </p:nvPr>
        </p:nvSpPr>
        <p:spPr/>
        <p:txBody>
          <a:bodyPr/>
          <a:lstStyle/>
          <a:p>
            <a:fld id="{2786EE50-9C53-4744-A465-00231FC03702}" type="slidenum">
              <a:rPr lang="fr-FR" smtClean="0"/>
              <a:pPr/>
              <a:t>23</a:t>
            </a:fld>
            <a:endParaRPr lang="fr-FR"/>
          </a:p>
        </p:txBody>
      </p:sp>
    </p:spTree>
    <p:extLst>
      <p:ext uri="{BB962C8B-B14F-4D97-AF65-F5344CB8AC3E}">
        <p14:creationId xmlns:p14="http://schemas.microsoft.com/office/powerpoint/2010/main" val="3243855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Tag</a:t>
            </a:r>
            <a:r>
              <a:rPr lang="en-US" baseline="0" dirty="0" smtClean="0"/>
              <a:t> KSSM = signature </a:t>
            </a:r>
            <a:r>
              <a:rPr lang="en-US" baseline="0" dirty="0" err="1" smtClean="0"/>
              <a:t>specifique</a:t>
            </a:r>
            <a:r>
              <a:rPr lang="en-US" baseline="0" dirty="0" smtClean="0"/>
              <a:t> = (</a:t>
            </a:r>
            <a:r>
              <a:rPr lang="en-US" dirty="0" smtClean="0"/>
              <a:t>UUUR_TAG</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24</a:t>
            </a:fld>
            <a:endParaRPr lang="fr-FR"/>
          </a:p>
        </p:txBody>
      </p:sp>
    </p:spTree>
    <p:extLst>
      <p:ext uri="{BB962C8B-B14F-4D97-AF65-F5344CB8AC3E}">
        <p14:creationId xmlns:p14="http://schemas.microsoft.com/office/powerpoint/2010/main" val="35785006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So basically there is a Microsoft interpretation of DES-X algorithm, and that is the first issue to be considered. The second one is the </a:t>
            </a:r>
            <a:r>
              <a:rPr lang="en-US" sz="1200" b="1" i="0" kern="1200" dirty="0" smtClean="0">
                <a:solidFill>
                  <a:schemeClr val="tx1"/>
                </a:solidFill>
                <a:effectLst/>
                <a:latin typeface="+mn-lt"/>
                <a:ea typeface="+mn-ea"/>
                <a:cs typeface="+mn-cs"/>
              </a:rPr>
              <a:t>key</a:t>
            </a:r>
            <a:r>
              <a:rPr lang="en-US" sz="1200" b="0" i="0" kern="1200" dirty="0" smtClean="0">
                <a:solidFill>
                  <a:schemeClr val="tx1"/>
                </a:solidFill>
                <a:effectLst/>
                <a:latin typeface="+mn-lt"/>
                <a:ea typeface="+mn-ea"/>
                <a:cs typeface="+mn-cs"/>
              </a:rPr>
              <a:t>, which is not present inside the memory. Wait, let me elaborate. During the </a:t>
            </a:r>
            <a:r>
              <a:rPr lang="en-US" sz="1200" b="1" i="0" kern="1200" dirty="0" err="1" smtClean="0">
                <a:solidFill>
                  <a:schemeClr val="tx1"/>
                </a:solidFill>
                <a:effectLst/>
                <a:latin typeface="+mn-lt"/>
                <a:ea typeface="+mn-ea"/>
                <a:cs typeface="+mn-cs"/>
              </a:rPr>
              <a:t>LsaInitializeProtectedMemory</a:t>
            </a:r>
            <a:r>
              <a:rPr lang="en-US" sz="1200" b="1"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execution the (pseudo)random DES (X) key is created and lost, since the key is exploded in its corresponding rounds-</a:t>
            </a:r>
            <a:r>
              <a:rPr lang="en-US" sz="1200" b="0" i="0" kern="1200" dirty="0" err="1" smtClean="0">
                <a:solidFill>
                  <a:schemeClr val="tx1"/>
                </a:solidFill>
                <a:effectLst/>
                <a:latin typeface="+mn-lt"/>
                <a:ea typeface="+mn-ea"/>
                <a:cs typeface="+mn-cs"/>
              </a:rPr>
              <a:t>subkeys</a:t>
            </a:r>
            <a:r>
              <a:rPr lang="en-US" sz="1200" b="0" i="0" kern="1200" dirty="0" smtClean="0">
                <a:solidFill>
                  <a:schemeClr val="tx1"/>
                </a:solidFill>
                <a:effectLst/>
                <a:latin typeface="+mn-lt"/>
                <a:ea typeface="+mn-ea"/>
                <a:cs typeface="+mn-cs"/>
              </a:rPr>
              <a:t> (key scheduling). So what you will find in memory are the 16 round </a:t>
            </a:r>
            <a:r>
              <a:rPr lang="en-US" sz="1200" b="0" i="0" kern="1200" dirty="0" err="1" smtClean="0">
                <a:solidFill>
                  <a:schemeClr val="tx1"/>
                </a:solidFill>
                <a:effectLst/>
                <a:latin typeface="+mn-lt"/>
                <a:ea typeface="+mn-ea"/>
                <a:cs typeface="+mn-cs"/>
              </a:rPr>
              <a:t>subkeys</a:t>
            </a:r>
            <a:r>
              <a:rPr lang="en-US" sz="1200" b="0" i="0" kern="1200" dirty="0" smtClean="0">
                <a:solidFill>
                  <a:schemeClr val="tx1"/>
                </a:solidFill>
                <a:effectLst/>
                <a:latin typeface="+mn-lt"/>
                <a:ea typeface="+mn-ea"/>
                <a:cs typeface="+mn-cs"/>
              </a:rPr>
              <a:t>, 128 bytes, plus two 8 bytes whitening vectors, for a </a:t>
            </a:r>
            <a:r>
              <a:rPr lang="en-US" sz="1200" b="1" i="0" kern="1200" dirty="0" smtClean="0">
                <a:solidFill>
                  <a:schemeClr val="tx1"/>
                </a:solidFill>
                <a:effectLst/>
                <a:latin typeface="+mn-lt"/>
                <a:ea typeface="+mn-ea"/>
                <a:cs typeface="+mn-cs"/>
              </a:rPr>
              <a:t>144 bytes blob</a:t>
            </a:r>
            <a:r>
              <a:rPr lang="en-US" sz="1200" b="0" i="0" kern="1200" dirty="0" smtClean="0">
                <a:solidFill>
                  <a:schemeClr val="tx1"/>
                </a:solidFill>
                <a:effectLst/>
                <a:latin typeface="+mn-lt"/>
                <a:ea typeface="+mn-ea"/>
                <a:cs typeface="+mn-cs"/>
              </a:rPr>
              <a:t>. This is exactly what the debug symbol</a:t>
            </a:r>
            <a:r>
              <a:rPr lang="en-US" sz="1200" b="1" i="0" kern="1200" dirty="0" smtClean="0">
                <a:solidFill>
                  <a:schemeClr val="tx1"/>
                </a:solidFill>
                <a:effectLst/>
                <a:latin typeface="+mn-lt"/>
                <a:ea typeface="+mn-ea"/>
                <a:cs typeface="+mn-cs"/>
              </a:rPr>
              <a:t> </a:t>
            </a:r>
            <a:r>
              <a:rPr lang="en-US" sz="1200" b="1" i="0" kern="1200" dirty="0" err="1" smtClean="0">
                <a:solidFill>
                  <a:schemeClr val="tx1"/>
                </a:solidFill>
                <a:effectLst/>
                <a:latin typeface="+mn-lt"/>
                <a:ea typeface="+mn-ea"/>
                <a:cs typeface="+mn-cs"/>
              </a:rPr>
              <a:t>lsasrv!g_pDESXKey</a:t>
            </a:r>
            <a:r>
              <a:rPr lang="en-US" sz="1200" b="0" i="0" kern="1200" dirty="0" smtClean="0">
                <a:solidFill>
                  <a:schemeClr val="tx1"/>
                </a:solidFill>
                <a:effectLst/>
                <a:latin typeface="+mn-lt"/>
                <a:ea typeface="+mn-ea"/>
                <a:cs typeface="+mn-cs"/>
              </a:rPr>
              <a:t> is pointing to, coupled with the </a:t>
            </a:r>
            <a:r>
              <a:rPr lang="en-US" sz="1200" b="1" i="0" kern="1200" dirty="0" err="1" smtClean="0">
                <a:solidFill>
                  <a:schemeClr val="tx1"/>
                </a:solidFill>
                <a:effectLst/>
                <a:latin typeface="+mn-lt"/>
                <a:ea typeface="+mn-ea"/>
                <a:cs typeface="+mn-cs"/>
              </a:rPr>
              <a:t>lsasrv!g_Feedback</a:t>
            </a:r>
            <a:r>
              <a:rPr lang="en-US" sz="1200" b="0" i="0" kern="1200" dirty="0" smtClean="0">
                <a:solidFill>
                  <a:schemeClr val="tx1"/>
                </a:solidFill>
                <a:effectLst/>
                <a:latin typeface="+mn-lt"/>
                <a:ea typeface="+mn-ea"/>
                <a:cs typeface="+mn-cs"/>
              </a:rPr>
              <a:t> symbol (used as the first XOR in CBC function).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XP/2003 DES-X CBC utilize, </a:t>
            </a:r>
            <a:r>
              <a:rPr lang="en-US" sz="1200" b="0" i="0" kern="1200" dirty="0" err="1" smtClean="0">
                <a:solidFill>
                  <a:schemeClr val="tx1"/>
                </a:solidFill>
                <a:effectLst/>
                <a:latin typeface="+mn-lt"/>
                <a:ea typeface="+mn-ea"/>
                <a:cs typeface="+mn-cs"/>
              </a:rPr>
              <a:t>n’est</a:t>
            </a:r>
            <a:r>
              <a:rPr lang="en-US" sz="1200" b="0" i="0" kern="1200" dirty="0" smtClean="0">
                <a:solidFill>
                  <a:schemeClr val="tx1"/>
                </a:solidFill>
                <a:effectLst/>
                <a:latin typeface="+mn-lt"/>
                <a:ea typeface="+mn-ea"/>
                <a:cs typeface="+mn-cs"/>
              </a:rPr>
              <a:t> pas</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une</a:t>
            </a:r>
            <a:r>
              <a:rPr lang="en-US" sz="1200" b="0" i="0" kern="1200" baseline="0" dirty="0" smtClean="0">
                <a:solidFill>
                  <a:schemeClr val="tx1"/>
                </a:solidFill>
                <a:effectLst/>
                <a:latin typeface="+mn-lt"/>
                <a:ea typeface="+mn-ea"/>
                <a:cs typeface="+mn-cs"/>
              </a:rPr>
              <a:t> API</a:t>
            </a:r>
            <a:r>
              <a:rPr lang="fr-FR" sz="1200" b="0" i="0" kern="1200" baseline="0" dirty="0" smtClean="0">
                <a:solidFill>
                  <a:schemeClr val="tx1"/>
                </a:solidFill>
                <a:effectLst/>
                <a:latin typeface="+mn-lt"/>
                <a:ea typeface="+mn-ea"/>
                <a:cs typeface="+mn-cs"/>
              </a:rPr>
              <a:t>, est </a:t>
            </a:r>
            <a:r>
              <a:rPr lang="fr-FR" sz="1200" b="0" i="0" kern="1200" baseline="0" dirty="0" err="1" smtClean="0">
                <a:solidFill>
                  <a:schemeClr val="tx1"/>
                </a:solidFill>
                <a:effectLst/>
                <a:latin typeface="+mn-lt"/>
                <a:ea typeface="+mn-ea"/>
                <a:cs typeface="+mn-cs"/>
              </a:rPr>
              <a:t>localis</a:t>
            </a:r>
            <a:r>
              <a:rPr lang="fr-FR" sz="1200" b="0" i="0" kern="1200" baseline="0" dirty="0" smtClean="0">
                <a:solidFill>
                  <a:schemeClr val="tx1"/>
                </a:solidFill>
                <a:effectLst/>
                <a:latin typeface="+mn-lt"/>
                <a:ea typeface="+mn-ea"/>
                <a:cs typeface="+mn-cs"/>
              </a:rPr>
              <a:t>/ dans lsasrv.dll, ne se trouve exporte dans aucun win32 dll</a:t>
            </a:r>
          </a:p>
          <a:p>
            <a:r>
              <a:rPr lang="fr-FR" sz="1200" b="0" i="0" kern="1200" baseline="0" dirty="0" smtClean="0">
                <a:solidFill>
                  <a:schemeClr val="tx1"/>
                </a:solidFill>
                <a:effectLst/>
                <a:latin typeface="+mn-lt"/>
                <a:ea typeface="+mn-ea"/>
                <a:cs typeface="+mn-cs"/>
              </a:rPr>
              <a:t>Depuis vista, API </a:t>
            </a:r>
            <a:r>
              <a:rPr lang="fr-FR" sz="1200" b="0" i="0" kern="1200" baseline="0" dirty="0" err="1" smtClean="0">
                <a:solidFill>
                  <a:schemeClr val="tx1"/>
                </a:solidFill>
                <a:effectLst/>
                <a:latin typeface="+mn-lt"/>
                <a:ea typeface="+mn-ea"/>
                <a:cs typeface="+mn-cs"/>
              </a:rPr>
              <a:t>cryptography</a:t>
            </a:r>
            <a:r>
              <a:rPr lang="fr-FR" sz="1200" b="0" i="0" kern="1200" baseline="0" dirty="0" smtClean="0">
                <a:solidFill>
                  <a:schemeClr val="tx1"/>
                </a:solidFill>
                <a:effectLst/>
                <a:latin typeface="+mn-lt"/>
                <a:ea typeface="+mn-ea"/>
                <a:cs typeface="+mn-cs"/>
              </a:rPr>
              <a:t> est utilise, c’est export/ par bcrypt.dll https://msdn.microsoft.com/en-us/library/windows/desktop/aa375421(v=vs.85).aspx</a:t>
            </a:r>
          </a:p>
          <a:p>
            <a:endParaRPr lang="en-US" sz="1200" b="0" i="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786EE50-9C53-4744-A465-00231FC03702}" type="slidenum">
              <a:rPr lang="fr-FR" smtClean="0"/>
              <a:pPr/>
              <a:t>28</a:t>
            </a:fld>
            <a:endParaRPr lang="fr-FR"/>
          </a:p>
        </p:txBody>
      </p:sp>
    </p:spTree>
    <p:extLst>
      <p:ext uri="{BB962C8B-B14F-4D97-AF65-F5344CB8AC3E}">
        <p14:creationId xmlns:p14="http://schemas.microsoft.com/office/powerpoint/2010/main" val="2068180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Prior to this hotfix there were a number of locations where tools such as </a:t>
            </a:r>
            <a:r>
              <a:rPr lang="en-US" sz="1200" b="0" i="0" kern="1200" dirty="0" err="1" smtClean="0">
                <a:solidFill>
                  <a:schemeClr val="tx1"/>
                </a:solidFill>
                <a:effectLst/>
                <a:latin typeface="+mn-lt"/>
                <a:ea typeface="+mn-ea"/>
                <a:cs typeface="+mn-cs"/>
              </a:rPr>
              <a:t>mimikatz</a:t>
            </a:r>
            <a:r>
              <a:rPr lang="en-US" sz="1200" b="0" i="0" kern="1200" dirty="0" smtClean="0">
                <a:solidFill>
                  <a:schemeClr val="tx1"/>
                </a:solidFill>
                <a:effectLst/>
                <a:latin typeface="+mn-lt"/>
                <a:ea typeface="+mn-ea"/>
                <a:cs typeface="+mn-cs"/>
              </a:rPr>
              <a:t>/</a:t>
            </a:r>
            <a:r>
              <a:rPr lang="en-US" sz="1200" b="0" i="0" kern="1200" dirty="0" err="1" smtClean="0">
                <a:solidFill>
                  <a:schemeClr val="tx1"/>
                </a:solidFill>
                <a:effectLst/>
                <a:latin typeface="+mn-lt"/>
                <a:ea typeface="+mn-ea"/>
                <a:cs typeface="+mn-cs"/>
              </a:rPr>
              <a:t>wce</a:t>
            </a:r>
            <a:r>
              <a:rPr lang="en-US" sz="1200" b="0" i="0" kern="1200" dirty="0" smtClean="0">
                <a:solidFill>
                  <a:schemeClr val="tx1"/>
                </a:solidFill>
                <a:effectLst/>
                <a:latin typeface="+mn-lt"/>
                <a:ea typeface="+mn-ea"/>
                <a:cs typeface="+mn-cs"/>
              </a:rPr>
              <a:t> would dump clear text credentials from LSA memory on a system.  With this hotfix applied “most” of those locations were fixed however due to possible issues with backwards compatibility and the desire to not break our customers environments the </a:t>
            </a:r>
            <a:r>
              <a:rPr lang="en-US" sz="1200" b="0" i="0" kern="1200" dirty="0" err="1" smtClean="0">
                <a:solidFill>
                  <a:schemeClr val="tx1"/>
                </a:solidFill>
                <a:effectLst/>
                <a:latin typeface="+mn-lt"/>
                <a:ea typeface="+mn-ea"/>
                <a:cs typeface="+mn-cs"/>
              </a:rPr>
              <a:t>Wdigest</a:t>
            </a:r>
            <a:r>
              <a:rPr lang="en-US" sz="1200" b="0" i="0" kern="1200" dirty="0" smtClean="0">
                <a:solidFill>
                  <a:schemeClr val="tx1"/>
                </a:solidFill>
                <a:effectLst/>
                <a:latin typeface="+mn-lt"/>
                <a:ea typeface="+mn-ea"/>
                <a:cs typeface="+mn-cs"/>
              </a:rPr>
              <a:t> SSP was left enabled.  Unfortunately due to the way this authentication provider works it requires that the clear text credentials be stored in order for it to perform SSO authentication to </a:t>
            </a:r>
            <a:r>
              <a:rPr lang="en-US" sz="1200" b="0" i="0" kern="1200" dirty="0" err="1" smtClean="0">
                <a:solidFill>
                  <a:schemeClr val="tx1"/>
                </a:solidFill>
                <a:effectLst/>
                <a:latin typeface="+mn-lt"/>
                <a:ea typeface="+mn-ea"/>
                <a:cs typeface="+mn-cs"/>
              </a:rPr>
              <a:t>Wdigest</a:t>
            </a:r>
            <a:r>
              <a:rPr lang="en-US" sz="1200" b="0" i="0" kern="1200" dirty="0" smtClean="0">
                <a:solidFill>
                  <a:schemeClr val="tx1"/>
                </a:solidFill>
                <a:effectLst/>
                <a:latin typeface="+mn-lt"/>
                <a:ea typeface="+mn-ea"/>
                <a:cs typeface="+mn-cs"/>
              </a:rPr>
              <a:t> resources.  In general </a:t>
            </a:r>
            <a:r>
              <a:rPr lang="en-US" sz="1200" b="0" i="0" kern="1200" dirty="0" err="1" smtClean="0">
                <a:solidFill>
                  <a:schemeClr val="tx1"/>
                </a:solidFill>
                <a:effectLst/>
                <a:latin typeface="+mn-lt"/>
                <a:ea typeface="+mn-ea"/>
                <a:cs typeface="+mn-cs"/>
              </a:rPr>
              <a:t>Wdigest</a:t>
            </a:r>
            <a:r>
              <a:rPr lang="en-US" sz="1200" b="0" i="0" kern="1200" dirty="0" smtClean="0">
                <a:solidFill>
                  <a:schemeClr val="tx1"/>
                </a:solidFill>
                <a:effectLst/>
                <a:latin typeface="+mn-lt"/>
                <a:ea typeface="+mn-ea"/>
                <a:cs typeface="+mn-cs"/>
              </a:rPr>
              <a:t> is typically used for IIS servers with it enabled.</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HKEY_LOCAL_MACHINE\SYSTEM\</a:t>
            </a:r>
            <a:r>
              <a:rPr lang="en-US" sz="1200" b="0" i="0" kern="1200" dirty="0" err="1" smtClean="0">
                <a:solidFill>
                  <a:schemeClr val="tx1"/>
                </a:solidFill>
                <a:effectLst/>
                <a:latin typeface="+mn-lt"/>
                <a:ea typeface="+mn-ea"/>
                <a:cs typeface="+mn-cs"/>
              </a:rPr>
              <a:t>CurrentControlSet</a:t>
            </a:r>
            <a:r>
              <a:rPr lang="en-US" sz="1200" b="0" i="0" kern="1200" dirty="0" smtClean="0">
                <a:solidFill>
                  <a:schemeClr val="tx1"/>
                </a:solidFill>
                <a:effectLst/>
                <a:latin typeface="+mn-lt"/>
                <a:ea typeface="+mn-ea"/>
                <a:cs typeface="+mn-cs"/>
              </a:rPr>
              <a:t>\Control\</a:t>
            </a:r>
            <a:r>
              <a:rPr lang="en-US" sz="1200" b="0" i="0" kern="1200" dirty="0" err="1" smtClean="0">
                <a:solidFill>
                  <a:schemeClr val="tx1"/>
                </a:solidFill>
                <a:effectLst/>
                <a:latin typeface="+mn-lt"/>
                <a:ea typeface="+mn-ea"/>
                <a:cs typeface="+mn-cs"/>
              </a:rPr>
              <a:t>SecurityProviders</a:t>
            </a:r>
            <a:r>
              <a:rPr lang="en-US" sz="1200" b="0" i="0" kern="1200" dirty="0" smtClean="0">
                <a:solidFill>
                  <a:schemeClr val="tx1"/>
                </a:solidFill>
                <a:effectLst/>
                <a:latin typeface="+mn-lt"/>
                <a:ea typeface="+mn-ea"/>
                <a:cs typeface="+mn-cs"/>
              </a:rPr>
              <a:t>\</a:t>
            </a:r>
            <a:r>
              <a:rPr lang="en-US" sz="1200" b="0" i="0" kern="1200" dirty="0" err="1" smtClean="0">
                <a:solidFill>
                  <a:schemeClr val="tx1"/>
                </a:solidFill>
                <a:effectLst/>
                <a:latin typeface="+mn-lt"/>
                <a:ea typeface="+mn-ea"/>
                <a:cs typeface="+mn-cs"/>
              </a:rPr>
              <a:t>WDigest</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UseLogonCredential</a:t>
            </a:r>
            <a:r>
              <a:rPr lang="en-US" sz="1200" b="0" i="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29</a:t>
            </a:fld>
            <a:endParaRPr lang="fr-FR"/>
          </a:p>
        </p:txBody>
      </p:sp>
    </p:spTree>
    <p:extLst>
      <p:ext uri="{BB962C8B-B14F-4D97-AF65-F5344CB8AC3E}">
        <p14:creationId xmlns:p14="http://schemas.microsoft.com/office/powerpoint/2010/main" val="22993440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31</a:t>
            </a:fld>
            <a:endParaRPr lang="fr-FR"/>
          </a:p>
        </p:txBody>
      </p:sp>
    </p:spTree>
    <p:extLst>
      <p:ext uri="{BB962C8B-B14F-4D97-AF65-F5344CB8AC3E}">
        <p14:creationId xmlns:p14="http://schemas.microsoft.com/office/powerpoint/2010/main" val="1237752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34</a:t>
            </a:fld>
            <a:endParaRPr lang="fr-FR"/>
          </a:p>
        </p:txBody>
      </p:sp>
    </p:spTree>
    <p:extLst>
      <p:ext uri="{BB962C8B-B14F-4D97-AF65-F5344CB8AC3E}">
        <p14:creationId xmlns:p14="http://schemas.microsoft.com/office/powerpoint/2010/main" val="31704736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35</a:t>
            </a:fld>
            <a:endParaRPr lang="fr-FR"/>
          </a:p>
        </p:txBody>
      </p:sp>
    </p:spTree>
    <p:extLst>
      <p:ext uri="{BB962C8B-B14F-4D97-AF65-F5344CB8AC3E}">
        <p14:creationId xmlns:p14="http://schemas.microsoft.com/office/powerpoint/2010/main" val="854519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2</a:t>
            </a:fld>
            <a:endParaRPr lang="fr-FR"/>
          </a:p>
        </p:txBody>
      </p:sp>
    </p:spTree>
    <p:extLst>
      <p:ext uri="{BB962C8B-B14F-4D97-AF65-F5344CB8AC3E}">
        <p14:creationId xmlns:p14="http://schemas.microsoft.com/office/powerpoint/2010/main" val="17742709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accent1">
                    <a:lumMod val="50000"/>
                  </a:schemeClr>
                </a:solidFill>
              </a:rPr>
              <a:t>This rule is limited to filters that apply to the DN. This is a special "extended match operator that walks the chain of ancestry in objects all the way to the root until it finds a match.</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solidFill>
                <a:schemeClr val="accent1">
                  <a:lumMod val="50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OIDs object identifiers </a:t>
            </a:r>
            <a:endParaRPr lang="en-US" dirty="0" smtClean="0">
              <a:solidFill>
                <a:schemeClr val="accent1">
                  <a:lumMod val="50000"/>
                </a:schemeClr>
              </a:solidFill>
            </a:endParaRPr>
          </a:p>
          <a:p>
            <a:endParaRPr lang="en-US"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39</a:t>
            </a:fld>
            <a:endParaRPr lang="fr-FR"/>
          </a:p>
        </p:txBody>
      </p:sp>
    </p:spTree>
    <p:extLst>
      <p:ext uri="{BB962C8B-B14F-4D97-AF65-F5344CB8AC3E}">
        <p14:creationId xmlns:p14="http://schemas.microsoft.com/office/powerpoint/2010/main" val="3893552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41</a:t>
            </a:fld>
            <a:endParaRPr lang="fr-FR"/>
          </a:p>
        </p:txBody>
      </p:sp>
    </p:spTree>
    <p:extLst>
      <p:ext uri="{BB962C8B-B14F-4D97-AF65-F5344CB8AC3E}">
        <p14:creationId xmlns:p14="http://schemas.microsoft.com/office/powerpoint/2010/main" val="3225955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42</a:t>
            </a:fld>
            <a:endParaRPr lang="fr-FR"/>
          </a:p>
        </p:txBody>
      </p:sp>
    </p:spTree>
    <p:extLst>
      <p:ext uri="{BB962C8B-B14F-4D97-AF65-F5344CB8AC3E}">
        <p14:creationId xmlns:p14="http://schemas.microsoft.com/office/powerpoint/2010/main" val="904771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Bon </a:t>
            </a:r>
            <a:r>
              <a:rPr lang="en-US" dirty="0" err="1" smtClean="0"/>
              <a:t>dev</a:t>
            </a:r>
            <a:endParaRPr lang="en-US" dirty="0" smtClean="0"/>
          </a:p>
          <a:p>
            <a:r>
              <a:rPr lang="en-US" baseline="0" dirty="0" smtClean="0"/>
              <a:t>Intelligent et </a:t>
            </a:r>
            <a:r>
              <a:rPr lang="en-US" baseline="0" dirty="0" err="1" smtClean="0"/>
              <a:t>paresseux</a:t>
            </a:r>
            <a:endParaRPr lang="en-US" baseline="0" dirty="0" smtClean="0"/>
          </a:p>
        </p:txBody>
      </p:sp>
      <p:sp>
        <p:nvSpPr>
          <p:cNvPr id="4" name="Slide Number Placeholder 3"/>
          <p:cNvSpPr>
            <a:spLocks noGrp="1"/>
          </p:cNvSpPr>
          <p:nvPr>
            <p:ph type="sldNum" sz="quarter" idx="10"/>
          </p:nvPr>
        </p:nvSpPr>
        <p:spPr/>
        <p:txBody>
          <a:bodyPr/>
          <a:lstStyle/>
          <a:p>
            <a:fld id="{2786EE50-9C53-4744-A465-00231FC03702}" type="slidenum">
              <a:rPr lang="fr-FR" smtClean="0"/>
              <a:pPr/>
              <a:t>3</a:t>
            </a:fld>
            <a:endParaRPr lang="fr-FR"/>
          </a:p>
        </p:txBody>
      </p:sp>
    </p:spTree>
    <p:extLst>
      <p:ext uri="{BB962C8B-B14F-4D97-AF65-F5344CB8AC3E}">
        <p14:creationId xmlns:p14="http://schemas.microsoft.com/office/powerpoint/2010/main" val="1737145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Powershell.exe is an host</a:t>
            </a:r>
            <a:r>
              <a:rPr lang="en-US" baseline="0" dirty="0" smtClean="0"/>
              <a:t> application between you and the </a:t>
            </a:r>
            <a:r>
              <a:rPr lang="en-US" baseline="0" dirty="0" err="1" smtClean="0"/>
              <a:t>dll</a:t>
            </a:r>
            <a:endParaRPr lang="en-US" baseline="0" dirty="0" smtClean="0"/>
          </a:p>
          <a:p>
            <a:endParaRPr lang="en-US" baseline="0" dirty="0" smtClean="0"/>
          </a:p>
          <a:p>
            <a:r>
              <a:rPr lang="en-US" baseline="0" smtClean="0"/>
              <a:t>System.management.automation</a:t>
            </a:r>
            <a:r>
              <a:rPr lang="en-US" baseline="0" dirty="0" smtClean="0"/>
              <a:t>.</a:t>
            </a:r>
            <a:r>
              <a:rPr lang="en-US" baseline="0" smtClean="0"/>
              <a:t>dll</a:t>
            </a:r>
            <a:endParaRPr lang="en-US"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7</a:t>
            </a:fld>
            <a:endParaRPr lang="fr-FR"/>
          </a:p>
        </p:txBody>
      </p:sp>
    </p:spTree>
    <p:extLst>
      <p:ext uri="{BB962C8B-B14F-4D97-AF65-F5344CB8AC3E}">
        <p14:creationId xmlns:p14="http://schemas.microsoft.com/office/powerpoint/2010/main" val="2821594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10</a:t>
            </a:fld>
            <a:endParaRPr lang="fr-FR"/>
          </a:p>
        </p:txBody>
      </p:sp>
    </p:spTree>
    <p:extLst>
      <p:ext uri="{BB962C8B-B14F-4D97-AF65-F5344CB8AC3E}">
        <p14:creationId xmlns:p14="http://schemas.microsoft.com/office/powerpoint/2010/main" val="973115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Montrer</a:t>
            </a:r>
            <a:r>
              <a:rPr lang="en-US" dirty="0" smtClean="0"/>
              <a:t> comment le lapin </a:t>
            </a:r>
            <a:r>
              <a:rPr lang="en-US" dirty="0" err="1" smtClean="0"/>
              <a:t>est</a:t>
            </a:r>
            <a:r>
              <a:rPr lang="en-US" dirty="0" smtClean="0"/>
              <a:t> </a:t>
            </a:r>
            <a:r>
              <a:rPr lang="en-US" dirty="0" err="1" smtClean="0"/>
              <a:t>cree</a:t>
            </a:r>
            <a:endParaRPr lang="en-US"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11</a:t>
            </a:fld>
            <a:endParaRPr lang="fr-FR"/>
          </a:p>
        </p:txBody>
      </p:sp>
    </p:spTree>
    <p:extLst>
      <p:ext uri="{BB962C8B-B14F-4D97-AF65-F5344CB8AC3E}">
        <p14:creationId xmlns:p14="http://schemas.microsoft.com/office/powerpoint/2010/main" val="2172283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mn-lt"/>
                <a:ea typeface="+mn-ea"/>
                <a:cs typeface="+mn-cs"/>
                <a:hlinkClick r:id="rId3"/>
              </a:rPr>
              <a:t>Graphical identification and authentication </a:t>
            </a:r>
            <a:endParaRPr lang="en-US" sz="1200" b="0" i="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14</a:t>
            </a:fld>
            <a:endParaRPr lang="fr-FR"/>
          </a:p>
        </p:txBody>
      </p:sp>
    </p:spTree>
    <p:extLst>
      <p:ext uri="{BB962C8B-B14F-4D97-AF65-F5344CB8AC3E}">
        <p14:creationId xmlns:p14="http://schemas.microsoft.com/office/powerpoint/2010/main" val="2693492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SAS = CTRL + ALT</a:t>
            </a:r>
            <a:r>
              <a:rPr lang="fr-FR" baseline="0" dirty="0" smtClean="0"/>
              <a:t> + DEL</a:t>
            </a:r>
          </a:p>
          <a:p>
            <a:pPr fontAlgn="t"/>
            <a:r>
              <a:rPr lang="en-US" dirty="0" err="1" smtClean="0"/>
              <a:t>ComponentDescription</a:t>
            </a:r>
            <a:r>
              <a:rPr lang="en-US" sz="1200" kern="1200" dirty="0" err="1" smtClean="0">
                <a:solidFill>
                  <a:schemeClr val="tx1"/>
                </a:solidFill>
                <a:effectLst/>
                <a:latin typeface="+mn-lt"/>
                <a:ea typeface="+mn-ea"/>
                <a:cs typeface="+mn-cs"/>
              </a:rPr>
              <a:t>User</a:t>
            </a:r>
            <a:r>
              <a:rPr lang="en-US" sz="1200" kern="1200" dirty="0" smtClean="0">
                <a:solidFill>
                  <a:schemeClr val="tx1"/>
                </a:solidFill>
                <a:effectLst/>
                <a:latin typeface="+mn-lt"/>
                <a:ea typeface="+mn-ea"/>
                <a:cs typeface="+mn-cs"/>
              </a:rPr>
              <a:t> logon</a:t>
            </a:r>
          </a:p>
          <a:p>
            <a:pPr fontAlgn="t"/>
            <a:r>
              <a:rPr lang="en-US" sz="1200" kern="1200" dirty="0" smtClean="0">
                <a:solidFill>
                  <a:schemeClr val="tx1"/>
                </a:solidFill>
                <a:effectLst/>
                <a:latin typeface="+mn-lt"/>
                <a:ea typeface="+mn-ea"/>
                <a:cs typeface="+mn-cs"/>
              </a:rPr>
              <a:t>Winlogon.exe is the executable file responsible for managing secure user interactions. The </a:t>
            </a:r>
            <a:r>
              <a:rPr lang="en-US" sz="1200" kern="1200" dirty="0" err="1" smtClean="0">
                <a:solidFill>
                  <a:schemeClr val="tx1"/>
                </a:solidFill>
                <a:effectLst/>
                <a:latin typeface="+mn-lt"/>
                <a:ea typeface="+mn-ea"/>
                <a:cs typeface="+mn-cs"/>
              </a:rPr>
              <a:t>Winlogon</a:t>
            </a:r>
            <a:r>
              <a:rPr lang="en-US" sz="1200" kern="1200" dirty="0" smtClean="0">
                <a:solidFill>
                  <a:schemeClr val="tx1"/>
                </a:solidFill>
                <a:effectLst/>
                <a:latin typeface="+mn-lt"/>
                <a:ea typeface="+mn-ea"/>
                <a:cs typeface="+mn-cs"/>
              </a:rPr>
              <a:t> service initiates the logon process for Windows operating systems by passing the credentials collected by user action on the secure desktop (Logon UI) to the Local Security Authority (LSA) through Secur32.dll.</a:t>
            </a:r>
          </a:p>
          <a:p>
            <a:pPr fontAlgn="t"/>
            <a:r>
              <a:rPr lang="en-US" sz="1200" kern="1200" dirty="0" smtClean="0">
                <a:solidFill>
                  <a:schemeClr val="tx1"/>
                </a:solidFill>
                <a:effectLst/>
                <a:latin typeface="+mn-lt"/>
                <a:ea typeface="+mn-ea"/>
                <a:cs typeface="+mn-cs"/>
              </a:rPr>
              <a:t>Application logon</a:t>
            </a:r>
          </a:p>
          <a:p>
            <a:pPr fontAlgn="t"/>
            <a:r>
              <a:rPr lang="en-US" sz="1200" kern="1200" dirty="0" smtClean="0">
                <a:solidFill>
                  <a:schemeClr val="tx1"/>
                </a:solidFill>
                <a:effectLst/>
                <a:latin typeface="+mn-lt"/>
                <a:ea typeface="+mn-ea"/>
                <a:cs typeface="+mn-cs"/>
              </a:rPr>
              <a:t>Application or service logons not requiring interactive logon. Most processes initiated by the user run in user mode by using Secur32.dll whereas processes initiated at start up, such as services, run in kernel mode by using Ksecdd.sys.</a:t>
            </a:r>
          </a:p>
          <a:p>
            <a:pPr fontAlgn="t"/>
            <a:r>
              <a:rPr lang="en-US" sz="1200" kern="1200" dirty="0" smtClean="0">
                <a:solidFill>
                  <a:schemeClr val="tx1"/>
                </a:solidFill>
                <a:effectLst/>
                <a:latin typeface="+mn-lt"/>
                <a:ea typeface="+mn-ea"/>
                <a:cs typeface="+mn-cs"/>
              </a:rPr>
              <a:t>For more information about user mode and kernel mode, see </a:t>
            </a:r>
            <a:r>
              <a:rPr lang="en-US" sz="1200" u="none" strike="noStrike" kern="1200" dirty="0" smtClean="0">
                <a:solidFill>
                  <a:schemeClr val="tx1"/>
                </a:solidFill>
                <a:effectLst/>
                <a:latin typeface="+mn-lt"/>
                <a:ea typeface="+mn-ea"/>
                <a:cs typeface="+mn-cs"/>
                <a:hlinkClick r:id="rId3"/>
              </a:rPr>
              <a:t>Applications and User Mode</a:t>
            </a:r>
            <a:r>
              <a:rPr lang="en-US" sz="1200" kern="1200" dirty="0" smtClean="0">
                <a:solidFill>
                  <a:schemeClr val="tx1"/>
                </a:solidFill>
                <a:effectLst/>
                <a:latin typeface="+mn-lt"/>
                <a:ea typeface="+mn-ea"/>
                <a:cs typeface="+mn-cs"/>
              </a:rPr>
              <a:t> or </a:t>
            </a:r>
            <a:r>
              <a:rPr lang="en-US" sz="1200" u="none" strike="noStrike" kern="1200" dirty="0" smtClean="0">
                <a:solidFill>
                  <a:schemeClr val="tx1"/>
                </a:solidFill>
                <a:effectLst/>
                <a:latin typeface="+mn-lt"/>
                <a:ea typeface="+mn-ea"/>
                <a:cs typeface="+mn-cs"/>
                <a:hlinkClick r:id="rId4"/>
              </a:rPr>
              <a:t>Services and Kernel Mode</a:t>
            </a:r>
            <a:r>
              <a:rPr lang="en-US" sz="1200" kern="1200" dirty="0" smtClean="0">
                <a:solidFill>
                  <a:schemeClr val="tx1"/>
                </a:solidFill>
                <a:effectLst/>
                <a:latin typeface="+mn-lt"/>
                <a:ea typeface="+mn-ea"/>
                <a:cs typeface="+mn-cs"/>
              </a:rPr>
              <a:t> in this topic.</a:t>
            </a:r>
          </a:p>
          <a:p>
            <a:pPr fontAlgn="t"/>
            <a:r>
              <a:rPr lang="en-US" sz="1200" kern="1200" dirty="0" smtClean="0">
                <a:solidFill>
                  <a:schemeClr val="tx1"/>
                </a:solidFill>
                <a:effectLst/>
                <a:latin typeface="+mn-lt"/>
                <a:ea typeface="+mn-ea"/>
                <a:cs typeface="+mn-cs"/>
              </a:rPr>
              <a:t>Secur32.dll</a:t>
            </a:r>
          </a:p>
          <a:p>
            <a:pPr fontAlgn="t"/>
            <a:r>
              <a:rPr lang="en-US" sz="1200" kern="1200" dirty="0" smtClean="0">
                <a:solidFill>
                  <a:schemeClr val="tx1"/>
                </a:solidFill>
                <a:effectLst/>
                <a:latin typeface="+mn-lt"/>
                <a:ea typeface="+mn-ea"/>
                <a:cs typeface="+mn-cs"/>
              </a:rPr>
              <a:t>The multiple authentication provider that forms the foundation of the authentication process.</a:t>
            </a:r>
          </a:p>
          <a:p>
            <a:pPr fontAlgn="t"/>
            <a:r>
              <a:rPr lang="en-US" sz="1200" kern="1200" dirty="0" smtClean="0">
                <a:solidFill>
                  <a:schemeClr val="tx1"/>
                </a:solidFill>
                <a:effectLst/>
                <a:latin typeface="+mn-lt"/>
                <a:ea typeface="+mn-ea"/>
                <a:cs typeface="+mn-cs"/>
              </a:rPr>
              <a:t>Lsasrv.dll</a:t>
            </a:r>
          </a:p>
          <a:p>
            <a:pPr fontAlgn="t"/>
            <a:r>
              <a:rPr lang="en-US" sz="1200" kern="1200" dirty="0" smtClean="0">
                <a:solidFill>
                  <a:schemeClr val="tx1"/>
                </a:solidFill>
                <a:effectLst/>
                <a:latin typeface="+mn-lt"/>
                <a:ea typeface="+mn-ea"/>
                <a:cs typeface="+mn-cs"/>
              </a:rPr>
              <a:t>The LSA Server service, which both enforces security policies and acts as the security package manager for the LSA. The LSA contains the Negotiate function, which selects either the NTLM or Kerberos protocol after determining which protocol will be successful.</a:t>
            </a:r>
          </a:p>
          <a:p>
            <a:pPr fontAlgn="t"/>
            <a:endParaRPr lang="en-US" sz="1200" kern="1200" dirty="0" smtClean="0">
              <a:solidFill>
                <a:schemeClr val="tx1"/>
              </a:solidFill>
              <a:effectLst/>
              <a:latin typeface="+mn-lt"/>
              <a:ea typeface="+mn-ea"/>
              <a:cs typeface="+mn-cs"/>
            </a:endParaRPr>
          </a:p>
          <a:p>
            <a:pPr fontAlgn="t"/>
            <a:r>
              <a:rPr lang="en-US" sz="1200" kern="1200" dirty="0" smtClean="0">
                <a:solidFill>
                  <a:schemeClr val="tx1"/>
                </a:solidFill>
                <a:effectLst/>
                <a:latin typeface="+mn-lt"/>
                <a:ea typeface="+mn-ea"/>
                <a:cs typeface="+mn-cs"/>
              </a:rPr>
              <a:t>Security Support Providers</a:t>
            </a:r>
          </a:p>
          <a:p>
            <a:pPr fontAlgn="t"/>
            <a:r>
              <a:rPr lang="en-US" sz="1200" kern="1200" dirty="0" smtClean="0">
                <a:solidFill>
                  <a:schemeClr val="tx1"/>
                </a:solidFill>
                <a:effectLst/>
                <a:latin typeface="+mn-lt"/>
                <a:ea typeface="+mn-ea"/>
                <a:cs typeface="+mn-cs"/>
              </a:rPr>
              <a:t>A set of providers that can individually invoke one or more authentication protocols. The default set of providers can change with each version of Windows, and custom providers can be written.</a:t>
            </a:r>
          </a:p>
          <a:p>
            <a:r>
              <a:rPr lang="en-US" sz="1200" b="0" i="0" kern="1200" dirty="0" smtClean="0">
                <a:solidFill>
                  <a:schemeClr val="tx1"/>
                </a:solidFill>
                <a:effectLst/>
                <a:latin typeface="+mn-lt"/>
                <a:ea typeface="+mn-ea"/>
                <a:cs typeface="+mn-cs"/>
              </a:rPr>
              <a:t>Digest Authentication is an industry standard that, beginning with Windows 2000, is used for Lightweight Directory Access Protocol (LDAP) and web authentication. Digest Authentication transmits credentials across the network as an MD5 hash or message digest.</a:t>
            </a:r>
          </a:p>
          <a:p>
            <a:r>
              <a:rPr lang="en-US" sz="1200" b="0" i="0" kern="1200" dirty="0" smtClean="0">
                <a:solidFill>
                  <a:schemeClr val="tx1"/>
                </a:solidFill>
                <a:effectLst/>
                <a:latin typeface="+mn-lt"/>
                <a:ea typeface="+mn-ea"/>
                <a:cs typeface="+mn-cs"/>
              </a:rPr>
              <a:t>Digest SSP (Wdigest.dll) is used for the following:</a:t>
            </a:r>
          </a:p>
          <a:p>
            <a:r>
              <a:rPr lang="en-US" sz="1200" b="0" i="0" kern="1200" dirty="0" smtClean="0">
                <a:solidFill>
                  <a:schemeClr val="tx1"/>
                </a:solidFill>
                <a:effectLst/>
                <a:latin typeface="+mn-lt"/>
                <a:ea typeface="+mn-ea"/>
                <a:cs typeface="+mn-cs"/>
              </a:rPr>
              <a:t>Internet Explorer (IE) and Internet Information Services (IIS) access</a:t>
            </a:r>
            <a:br>
              <a:rPr lang="en-US" sz="1200" b="0" i="0" kern="1200" dirty="0" smtClean="0">
                <a:solidFill>
                  <a:schemeClr val="tx1"/>
                </a:solidFill>
                <a:effectLst/>
                <a:latin typeface="+mn-lt"/>
                <a:ea typeface="+mn-ea"/>
                <a:cs typeface="+mn-cs"/>
              </a:rPr>
            </a:br>
            <a:r>
              <a:rPr lang="en-US" sz="1200" b="0" i="0" kern="1200" dirty="0" smtClean="0">
                <a:solidFill>
                  <a:schemeClr val="tx1"/>
                </a:solidFill>
                <a:effectLst/>
                <a:latin typeface="+mn-lt"/>
                <a:ea typeface="+mn-ea"/>
                <a:cs typeface="+mn-cs"/>
              </a:rPr>
              <a:t/>
            </a:r>
            <a:br>
              <a:rPr lang="en-US" sz="1200" b="0" i="0" kern="1200" dirty="0" smtClean="0">
                <a:solidFill>
                  <a:schemeClr val="tx1"/>
                </a:solidFill>
                <a:effectLst/>
                <a:latin typeface="+mn-lt"/>
                <a:ea typeface="+mn-ea"/>
                <a:cs typeface="+mn-cs"/>
              </a:rPr>
            </a:b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LDAP queries</a:t>
            </a:r>
          </a:p>
          <a:p>
            <a:endParaRPr lang="fr-FR"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15</a:t>
            </a:fld>
            <a:endParaRPr lang="fr-FR"/>
          </a:p>
        </p:txBody>
      </p:sp>
    </p:spTree>
    <p:extLst>
      <p:ext uri="{BB962C8B-B14F-4D97-AF65-F5344CB8AC3E}">
        <p14:creationId xmlns:p14="http://schemas.microsoft.com/office/powerpoint/2010/main" val="23795587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err="1" smtClean="0">
                <a:solidFill>
                  <a:schemeClr val="tx1"/>
                </a:solidFill>
                <a:effectLst/>
                <a:latin typeface="+mn-lt"/>
                <a:ea typeface="+mn-ea"/>
                <a:cs typeface="+mn-cs"/>
              </a:rPr>
              <a:t>WinDbg</a:t>
            </a:r>
            <a:r>
              <a:rPr lang="en-US" sz="1200" b="0" i="0" kern="1200" dirty="0" smtClean="0">
                <a:solidFill>
                  <a:schemeClr val="tx1"/>
                </a:solidFill>
                <a:effectLst/>
                <a:latin typeface="+mn-lt"/>
                <a:ea typeface="+mn-ea"/>
                <a:cs typeface="+mn-cs"/>
              </a:rPr>
              <a:t> is a graphical debugger from Microsoft. It is actually just one component of the </a:t>
            </a:r>
            <a:r>
              <a:rPr lang="en-US" sz="1200" b="0" i="0" u="none" strike="noStrike" kern="1200" dirty="0" smtClean="0">
                <a:solidFill>
                  <a:schemeClr val="tx1"/>
                </a:solidFill>
                <a:effectLst/>
                <a:latin typeface="+mn-lt"/>
                <a:ea typeface="+mn-ea"/>
                <a:cs typeface="+mn-cs"/>
                <a:hlinkClick r:id="rId3"/>
              </a:rPr>
              <a:t>Debugging Tools for Windows</a:t>
            </a:r>
            <a:r>
              <a:rPr lang="en-US" sz="1200" b="0" i="0" kern="1200" dirty="0" smtClean="0">
                <a:solidFill>
                  <a:schemeClr val="tx1"/>
                </a:solidFill>
                <a:effectLst/>
                <a:latin typeface="+mn-lt"/>
                <a:ea typeface="+mn-ea"/>
                <a:cs typeface="+mn-cs"/>
              </a:rPr>
              <a:t> package, which also includes the KD, CDB, and NTSD debuggers. Its claim to fame is debugging memory dumps produced after a crash. It can even debug in kernel mode.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http://blog.opensecurityresearch.com/2013/12/getting-started-with-windbg-part-1.html</a:t>
            </a:r>
          </a:p>
          <a:p>
            <a:endParaRPr lang="en-US" sz="1200" b="0" i="0" kern="1200" dirty="0" smtClean="0">
              <a:solidFill>
                <a:schemeClr val="tx1"/>
              </a:solidFill>
              <a:effectLst/>
              <a:latin typeface="+mn-lt"/>
              <a:ea typeface="+mn-ea"/>
              <a:cs typeface="+mn-cs"/>
            </a:endParaRPr>
          </a:p>
          <a:p>
            <a:endParaRPr lang="fr-BE" sz="1200" b="0" i="0" kern="1200" dirty="0" smtClean="0">
              <a:solidFill>
                <a:schemeClr val="tx1"/>
              </a:solidFill>
              <a:effectLst/>
              <a:latin typeface="+mn-lt"/>
              <a:ea typeface="+mn-ea"/>
              <a:cs typeface="+mn-cs"/>
            </a:endParaRPr>
          </a:p>
          <a:p>
            <a:r>
              <a:rPr lang="en-US" sz="1200" b="0" i="0" kern="1200" dirty="0" err="1" smtClean="0">
                <a:solidFill>
                  <a:schemeClr val="tx1"/>
                </a:solidFill>
                <a:effectLst/>
                <a:latin typeface="+mn-lt"/>
                <a:ea typeface="+mn-ea"/>
                <a:cs typeface="+mn-cs"/>
              </a:rPr>
              <a:t>WinDBG</a:t>
            </a:r>
            <a:r>
              <a:rPr lang="en-US" sz="1200" b="0" i="0" kern="1200" dirty="0" smtClean="0">
                <a:solidFill>
                  <a:schemeClr val="tx1"/>
                </a:solidFill>
                <a:effectLst/>
                <a:latin typeface="+mn-lt"/>
                <a:ea typeface="+mn-ea"/>
                <a:cs typeface="+mn-cs"/>
              </a:rPr>
              <a:t> doesn't really need much of a configuration, most things work right out of the box. The one important thing to do is set up </a:t>
            </a:r>
            <a:r>
              <a:rPr lang="en-US" sz="1200" b="0" i="0" u="none" strike="noStrike" kern="1200" dirty="0" smtClean="0">
                <a:solidFill>
                  <a:schemeClr val="tx1"/>
                </a:solidFill>
                <a:effectLst/>
                <a:latin typeface="+mn-lt"/>
                <a:ea typeface="+mn-ea"/>
                <a:cs typeface="+mn-cs"/>
                <a:hlinkClick r:id="rId4"/>
              </a:rPr>
              <a:t>Symbols</a:t>
            </a:r>
            <a:r>
              <a:rPr lang="en-US" sz="1200" b="0" i="0" kern="1200" dirty="0" smtClean="0">
                <a:solidFill>
                  <a:schemeClr val="tx1"/>
                </a:solidFill>
                <a:effectLst/>
                <a:latin typeface="+mn-lt"/>
                <a:ea typeface="+mn-ea"/>
                <a:cs typeface="+mn-cs"/>
              </a:rPr>
              <a:t>. Symbols are basically special files that are generated with the program binary at compile time that provide debugging information such as function and variable names. This can really help demystify a lot of the functionality of an application when debugging or disassembling. Many Microsoft components are compiled with Symbols which are distributed via the Microsoft Symbol Server. </a:t>
            </a:r>
          </a:p>
          <a:p>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fr-BE" sz="1200" b="1" i="0" kern="1200" dirty="0" smtClean="0">
              <a:solidFill>
                <a:schemeClr val="tx1"/>
              </a:solidFill>
              <a:effectLst/>
              <a:latin typeface="+mn-lt"/>
              <a:ea typeface="+mn-ea"/>
              <a:cs typeface="+mn-cs"/>
            </a:endParaRPr>
          </a:p>
          <a:p>
            <a:endParaRPr lang="fr-FR" dirty="0"/>
          </a:p>
        </p:txBody>
      </p:sp>
      <p:sp>
        <p:nvSpPr>
          <p:cNvPr id="4" name="Slide Number Placeholder 3"/>
          <p:cNvSpPr>
            <a:spLocks noGrp="1"/>
          </p:cNvSpPr>
          <p:nvPr>
            <p:ph type="sldNum" sz="quarter" idx="10"/>
          </p:nvPr>
        </p:nvSpPr>
        <p:spPr/>
        <p:txBody>
          <a:bodyPr/>
          <a:lstStyle/>
          <a:p>
            <a:fld id="{2786EE50-9C53-4744-A465-00231FC03702}" type="slidenum">
              <a:rPr lang="fr-FR" smtClean="0"/>
              <a:pPr/>
              <a:t>17</a:t>
            </a:fld>
            <a:endParaRPr lang="fr-FR"/>
          </a:p>
        </p:txBody>
      </p:sp>
    </p:spTree>
    <p:extLst>
      <p:ext uri="{BB962C8B-B14F-4D97-AF65-F5344CB8AC3E}">
        <p14:creationId xmlns:p14="http://schemas.microsoft.com/office/powerpoint/2010/main" val="17254666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fr-F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fr-FR"/>
          </a:p>
        </p:txBody>
      </p:sp>
      <p:sp>
        <p:nvSpPr>
          <p:cNvPr id="4" name="Date Placeholder 3"/>
          <p:cNvSpPr>
            <a:spLocks noGrp="1"/>
          </p:cNvSpPr>
          <p:nvPr>
            <p:ph type="dt" sz="half" idx="10"/>
          </p:nvPr>
        </p:nvSpPr>
        <p:spPr/>
        <p:txBody>
          <a:bodyPr/>
          <a:lstStyle/>
          <a:p>
            <a:fld id="{6E5768B8-1EC8-4D11-8FB2-97A3F8BEBF84}" type="datetime1">
              <a:rPr lang="fr-BE" smtClean="0"/>
              <a:t>06-11-15</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89B86E6B-EBB6-48FF-B4E3-4C5DBB4B72D9}" type="slidenum">
              <a:rPr lang="fr-BE" smtClean="0"/>
              <a:pPr/>
              <a:t>‹#›</a:t>
            </a:fld>
            <a:endParaRPr lang="fr-BE"/>
          </a:p>
        </p:txBody>
      </p:sp>
    </p:spTree>
    <p:extLst>
      <p:ext uri="{BB962C8B-B14F-4D97-AF65-F5344CB8AC3E}">
        <p14:creationId xmlns:p14="http://schemas.microsoft.com/office/powerpoint/2010/main" val="1328356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D97F9D2F-B00D-49B2-84A0-BEC135F02378}" type="datetime1">
              <a:rPr lang="fr-BE" smtClean="0"/>
              <a:t>06-11-15</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89B86E6B-EBB6-48FF-B4E3-4C5DBB4B72D9}" type="slidenum">
              <a:rPr lang="fr-BE" smtClean="0"/>
              <a:pPr/>
              <a:t>‹#›</a:t>
            </a:fld>
            <a:endParaRPr lang="fr-BE"/>
          </a:p>
        </p:txBody>
      </p:sp>
    </p:spTree>
    <p:extLst>
      <p:ext uri="{BB962C8B-B14F-4D97-AF65-F5344CB8AC3E}">
        <p14:creationId xmlns:p14="http://schemas.microsoft.com/office/powerpoint/2010/main" val="1277336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fr-F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63F4466E-0713-4D70-860A-ABE673AC02C7}" type="datetime1">
              <a:rPr lang="fr-BE" smtClean="0"/>
              <a:t>06-11-15</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89B86E6B-EBB6-48FF-B4E3-4C5DBB4B72D9}" type="slidenum">
              <a:rPr lang="fr-BE" smtClean="0"/>
              <a:pPr/>
              <a:t>‹#›</a:t>
            </a:fld>
            <a:endParaRPr lang="fr-BE"/>
          </a:p>
        </p:txBody>
      </p:sp>
    </p:spTree>
    <p:extLst>
      <p:ext uri="{BB962C8B-B14F-4D97-AF65-F5344CB8AC3E}">
        <p14:creationId xmlns:p14="http://schemas.microsoft.com/office/powerpoint/2010/main" val="1451442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80EC7B44-0B24-466E-BA7B-AF4195A17EF9}" type="datetime1">
              <a:rPr lang="fr-BE" smtClean="0"/>
              <a:t>06-11-15</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89B86E6B-EBB6-48FF-B4E3-4C5DBB4B72D9}" type="slidenum">
              <a:rPr lang="fr-BE" smtClean="0"/>
              <a:pPr/>
              <a:t>‹#›</a:t>
            </a:fld>
            <a:endParaRPr lang="fr-BE"/>
          </a:p>
        </p:txBody>
      </p:sp>
    </p:spTree>
    <p:extLst>
      <p:ext uri="{BB962C8B-B14F-4D97-AF65-F5344CB8AC3E}">
        <p14:creationId xmlns:p14="http://schemas.microsoft.com/office/powerpoint/2010/main" val="878565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fr-F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0BCE57-2300-4C37-9162-7C9BEDA32287}" type="datetime1">
              <a:rPr lang="fr-BE" smtClean="0"/>
              <a:t>06-11-15</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89B86E6B-EBB6-48FF-B4E3-4C5DBB4B72D9}" type="slidenum">
              <a:rPr lang="fr-BE" smtClean="0"/>
              <a:pPr/>
              <a:t>‹#›</a:t>
            </a:fld>
            <a:endParaRPr lang="fr-BE"/>
          </a:p>
        </p:txBody>
      </p:sp>
    </p:spTree>
    <p:extLst>
      <p:ext uri="{BB962C8B-B14F-4D97-AF65-F5344CB8AC3E}">
        <p14:creationId xmlns:p14="http://schemas.microsoft.com/office/powerpoint/2010/main" val="13846558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Date Placeholder 4"/>
          <p:cNvSpPr>
            <a:spLocks noGrp="1"/>
          </p:cNvSpPr>
          <p:nvPr>
            <p:ph type="dt" sz="half" idx="10"/>
          </p:nvPr>
        </p:nvSpPr>
        <p:spPr/>
        <p:txBody>
          <a:bodyPr/>
          <a:lstStyle/>
          <a:p>
            <a:fld id="{313AB65C-A65C-43E2-B9AE-A338EBAAAE4E}" type="datetime1">
              <a:rPr lang="fr-BE" smtClean="0"/>
              <a:t>06-11-15</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89B86E6B-EBB6-48FF-B4E3-4C5DBB4B72D9}" type="slidenum">
              <a:rPr lang="fr-BE" smtClean="0"/>
              <a:pPr/>
              <a:t>‹#›</a:t>
            </a:fld>
            <a:endParaRPr lang="fr-BE"/>
          </a:p>
        </p:txBody>
      </p:sp>
    </p:spTree>
    <p:extLst>
      <p:ext uri="{BB962C8B-B14F-4D97-AF65-F5344CB8AC3E}">
        <p14:creationId xmlns:p14="http://schemas.microsoft.com/office/powerpoint/2010/main" val="2358250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fr-F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Date Placeholder 6"/>
          <p:cNvSpPr>
            <a:spLocks noGrp="1"/>
          </p:cNvSpPr>
          <p:nvPr>
            <p:ph type="dt" sz="half" idx="10"/>
          </p:nvPr>
        </p:nvSpPr>
        <p:spPr/>
        <p:txBody>
          <a:bodyPr/>
          <a:lstStyle/>
          <a:p>
            <a:fld id="{897C529F-11D4-4FE0-9EB4-B0A7BD064427}" type="datetime1">
              <a:rPr lang="fr-BE" smtClean="0"/>
              <a:t>06-11-15</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89B86E6B-EBB6-48FF-B4E3-4C5DBB4B72D9}" type="slidenum">
              <a:rPr lang="fr-BE" smtClean="0"/>
              <a:pPr/>
              <a:t>‹#›</a:t>
            </a:fld>
            <a:endParaRPr lang="fr-BE"/>
          </a:p>
        </p:txBody>
      </p:sp>
    </p:spTree>
    <p:extLst>
      <p:ext uri="{BB962C8B-B14F-4D97-AF65-F5344CB8AC3E}">
        <p14:creationId xmlns:p14="http://schemas.microsoft.com/office/powerpoint/2010/main" val="395966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Date Placeholder 2"/>
          <p:cNvSpPr>
            <a:spLocks noGrp="1"/>
          </p:cNvSpPr>
          <p:nvPr>
            <p:ph type="dt" sz="half" idx="10"/>
          </p:nvPr>
        </p:nvSpPr>
        <p:spPr/>
        <p:txBody>
          <a:bodyPr/>
          <a:lstStyle/>
          <a:p>
            <a:fld id="{E28B3DEF-B9C9-427A-9697-8D0FEB7B54E7}" type="datetime1">
              <a:rPr lang="fr-BE" smtClean="0"/>
              <a:t>06-11-15</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89B86E6B-EBB6-48FF-B4E3-4C5DBB4B72D9}" type="slidenum">
              <a:rPr lang="fr-BE" smtClean="0"/>
              <a:pPr/>
              <a:t>‹#›</a:t>
            </a:fld>
            <a:endParaRPr lang="fr-BE"/>
          </a:p>
        </p:txBody>
      </p:sp>
    </p:spTree>
    <p:extLst>
      <p:ext uri="{BB962C8B-B14F-4D97-AF65-F5344CB8AC3E}">
        <p14:creationId xmlns:p14="http://schemas.microsoft.com/office/powerpoint/2010/main" val="21902152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1FF740-E75B-4963-9F9E-8AA4D5B64C92}" type="datetime1">
              <a:rPr lang="fr-BE" smtClean="0"/>
              <a:t>06-11-15</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89B86E6B-EBB6-48FF-B4E3-4C5DBB4B72D9}" type="slidenum">
              <a:rPr lang="fr-BE" smtClean="0"/>
              <a:pPr/>
              <a:t>‹#›</a:t>
            </a:fld>
            <a:endParaRPr lang="fr-BE"/>
          </a:p>
        </p:txBody>
      </p:sp>
    </p:spTree>
    <p:extLst>
      <p:ext uri="{BB962C8B-B14F-4D97-AF65-F5344CB8AC3E}">
        <p14:creationId xmlns:p14="http://schemas.microsoft.com/office/powerpoint/2010/main" val="3194533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r-F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403154-A418-430F-98CD-495304A091CB}" type="datetime1">
              <a:rPr lang="fr-BE" smtClean="0"/>
              <a:t>06-11-15</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89B86E6B-EBB6-48FF-B4E3-4C5DBB4B72D9}" type="slidenum">
              <a:rPr lang="fr-BE" smtClean="0"/>
              <a:pPr/>
              <a:t>‹#›</a:t>
            </a:fld>
            <a:endParaRPr lang="fr-BE"/>
          </a:p>
        </p:txBody>
      </p:sp>
    </p:spTree>
    <p:extLst>
      <p:ext uri="{BB962C8B-B14F-4D97-AF65-F5344CB8AC3E}">
        <p14:creationId xmlns:p14="http://schemas.microsoft.com/office/powerpoint/2010/main" val="12429614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r-F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r-F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69C210-8E98-4C3A-BADB-A769C3BCC500}" type="datetime1">
              <a:rPr lang="fr-BE" smtClean="0"/>
              <a:t>06-11-15</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89B86E6B-EBB6-48FF-B4E3-4C5DBB4B72D9}" type="slidenum">
              <a:rPr lang="fr-BE" smtClean="0"/>
              <a:pPr/>
              <a:t>‹#›</a:t>
            </a:fld>
            <a:endParaRPr lang="fr-BE"/>
          </a:p>
        </p:txBody>
      </p:sp>
    </p:spTree>
    <p:extLst>
      <p:ext uri="{BB962C8B-B14F-4D97-AF65-F5344CB8AC3E}">
        <p14:creationId xmlns:p14="http://schemas.microsoft.com/office/powerpoint/2010/main" val="16167341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fr-F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F484E86-7AE2-4348-80C5-F9C01E584C68}" type="datetime1">
              <a:rPr lang="fr-BE" smtClean="0"/>
              <a:t>06-11-15</a:t>
            </a:fld>
            <a:endParaRPr lang="fr-BE"/>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BE"/>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9B86E6B-EBB6-48FF-B4E3-4C5DBB4B72D9}" type="slidenum">
              <a:rPr lang="fr-BE" smtClean="0"/>
              <a:pPr/>
              <a:t>‹#›</a:t>
            </a:fld>
            <a:endParaRPr lang="fr-BE"/>
          </a:p>
        </p:txBody>
      </p:sp>
    </p:spTree>
    <p:extLst>
      <p:ext uri="{BB962C8B-B14F-4D97-AF65-F5344CB8AC3E}">
        <p14:creationId xmlns:p14="http://schemas.microsoft.com/office/powerpoint/2010/main" val="3475170134"/>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7.gif"/></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30.png"/><Relationship Id="rId4" Type="http://schemas.openxmlformats.org/officeDocument/2006/relationships/diagramLayout" Target="../diagrams/layout1.xml"/><Relationship Id="rId9" Type="http://schemas.openxmlformats.org/officeDocument/2006/relationships/image" Target="../media/image2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hyperlink" Target="http://windbg.info/doc/1-common-cmds.html" TargetMode="External"/><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hyperlink" Target="http://www.codeproject.com/Articles/6084/Windows-Debuggers-Part-1-A-WinDbg-Tutorial" TargetMode="External"/><Relationship Id="rId9" Type="http://schemas.openxmlformats.org/officeDocument/2006/relationships/image" Target="../media/image39.pn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jpeg"/><Relationship Id="rId3" Type="http://schemas.openxmlformats.org/officeDocument/2006/relationships/image" Target="../media/image2.png"/><Relationship Id="rId7" Type="http://schemas.openxmlformats.org/officeDocument/2006/relationships/image" Target="../media/image6.jpeg"/><Relationship Id="rId12"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jpeg"/><Relationship Id="rId9" Type="http://schemas.openxmlformats.org/officeDocument/2006/relationships/image" Target="../media/image8.png"/><Relationship Id="rId14" Type="http://schemas.openxmlformats.org/officeDocument/2006/relationships/image" Target="../media/image13.jpeg"/></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hyperlink" Target="http://blogs.msdn.com/b/pfedev/archive/2008/09/26/all-the-ways-to-capture-a-dump.aspx" TargetMode="External"/><Relationship Id="rId4" Type="http://schemas.openxmlformats.org/officeDocument/2006/relationships/image" Target="../media/image59.png"/></Relationships>
</file>

<file path=ppt/slides/_rels/slide3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35.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3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s://msdn.microsoft.com/en-us/library/aa746475(v=vs.85).aspx"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png"/></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jpeg"/></Relationships>
</file>

<file path=ppt/slides/_rels/slide4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83.png"/><Relationship Id="rId7" Type="http://schemas.openxmlformats.org/officeDocument/2006/relationships/diagramColors" Target="../diagrams/colors2.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10" Type="http://schemas.openxmlformats.org/officeDocument/2006/relationships/image" Target="../media/image85.png"/><Relationship Id="rId4" Type="http://schemas.openxmlformats.org/officeDocument/2006/relationships/diagramData" Target="../diagrams/data2.xml"/><Relationship Id="rId9" Type="http://schemas.openxmlformats.org/officeDocument/2006/relationships/image" Target="../media/image84.png"/></Relationships>
</file>

<file path=ppt/slides/_rels/slide4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PNG"/><Relationship Id="rId1" Type="http://schemas.openxmlformats.org/officeDocument/2006/relationships/slideLayout" Target="../slideLayouts/slideLayout2.xml"/><Relationship Id="rId5" Type="http://schemas.openxmlformats.org/officeDocument/2006/relationships/image" Target="../media/image91.PNG"/><Relationship Id="rId4" Type="http://schemas.openxmlformats.org/officeDocument/2006/relationships/image" Target="../media/image90.png"/></Relationships>
</file>

<file path=ppt/slides/_rels/slide45.xml.rels><?xml version="1.0" encoding="UTF-8" standalone="yes"?>
<Relationships xmlns="http://schemas.openxmlformats.org/package/2006/relationships"><Relationship Id="rId3" Type="http://schemas.openxmlformats.org/officeDocument/2006/relationships/hyperlink" Target="http://blog.gentilkiwi.com/" TargetMode="External"/><Relationship Id="rId2" Type="http://schemas.openxmlformats.org/officeDocument/2006/relationships/image" Target="../media/image92.gif"/><Relationship Id="rId1" Type="http://schemas.openxmlformats.org/officeDocument/2006/relationships/slideLayout" Target="../slideLayouts/slideLayout2.xml"/><Relationship Id="rId6" Type="http://schemas.openxmlformats.org/officeDocument/2006/relationships/hyperlink" Target="https://github.com/giMini/PowerMemory" TargetMode="External"/><Relationship Id="rId5" Type="http://schemas.openxmlformats.org/officeDocument/2006/relationships/image" Target="../media/image93.png"/><Relationship Id="rId4" Type="http://schemas.openxmlformats.org/officeDocument/2006/relationships/hyperlink" Target="http://blog.digital-forensics.it/2015/05/undesxing.html"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ysadminconcombre.blogspot.com/" TargetMode="External"/><Relationship Id="rId2" Type="http://schemas.openxmlformats.org/officeDocument/2006/relationships/hyperlink" Target="https://github.com/giMini/PowerMemory"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re 1"/>
          <p:cNvSpPr txBox="1">
            <a:spLocks/>
          </p:cNvSpPr>
          <p:nvPr/>
        </p:nvSpPr>
        <p:spPr>
          <a:xfrm>
            <a:off x="3135086" y="3205844"/>
            <a:ext cx="5029200" cy="1066800"/>
          </a:xfrm>
          <a:prstGeom prst="rect">
            <a:avLst/>
          </a:prstGeom>
          <a:effectLst>
            <a:innerShdw blurRad="63500" dist="50800" dir="13500000">
              <a:prstClr val="black">
                <a:alpha val="50000"/>
              </a:prstClr>
            </a:innerShdw>
          </a:effectLst>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fr-CA" b="1" dirty="0" smtClean="0">
                <a:solidFill>
                  <a:schemeClr val="accent1">
                    <a:lumMod val="50000"/>
                  </a:schemeClr>
                </a:solidFill>
                <a:latin typeface="Calibri" panose="020F0502020204030204" pitchFamily="34" charset="0"/>
              </a:rPr>
              <a:t>Fun in memory</a:t>
            </a:r>
            <a:endParaRPr lang="fr-CA" b="1" dirty="0">
              <a:solidFill>
                <a:schemeClr val="accent1">
                  <a:lumMod val="50000"/>
                </a:schemeClr>
              </a:solidFill>
              <a:latin typeface="Calibri" panose="020F0502020204030204" pitchFamily="34" charset="0"/>
            </a:endParaRPr>
          </a:p>
        </p:txBody>
      </p:sp>
      <p:sp>
        <p:nvSpPr>
          <p:cNvPr id="8" name="Sous-titre 2"/>
          <p:cNvSpPr>
            <a:spLocks noGrp="1"/>
          </p:cNvSpPr>
          <p:nvPr>
            <p:ph type="subTitle" idx="1"/>
          </p:nvPr>
        </p:nvSpPr>
        <p:spPr>
          <a:xfrm>
            <a:off x="2568610" y="4242005"/>
            <a:ext cx="6162152" cy="533400"/>
          </a:xfrm>
        </p:spPr>
        <p:txBody>
          <a:bodyPr>
            <a:normAutofit/>
          </a:bodyPr>
          <a:lstStyle/>
          <a:p>
            <a:r>
              <a:rPr lang="fr-CA" sz="3200" b="1" dirty="0" err="1" smtClean="0">
                <a:solidFill>
                  <a:schemeClr val="accent1">
                    <a:lumMod val="50000"/>
                  </a:schemeClr>
                </a:solidFill>
              </a:rPr>
              <a:t>with</a:t>
            </a:r>
            <a:r>
              <a:rPr lang="fr-CA" sz="3200" b="1" dirty="0" smtClean="0">
                <a:solidFill>
                  <a:schemeClr val="accent1">
                    <a:lumMod val="50000"/>
                  </a:schemeClr>
                </a:solidFill>
              </a:rPr>
              <a:t> PowerShell and a debugger</a:t>
            </a:r>
          </a:p>
          <a:p>
            <a:endParaRPr lang="fr-CA" sz="3200" b="1" dirty="0" smtClean="0">
              <a:solidFill>
                <a:schemeClr val="accent1">
                  <a:lumMod val="50000"/>
                </a:schemeClr>
              </a:solidFill>
            </a:endParaRPr>
          </a:p>
        </p:txBody>
      </p:sp>
      <p:sp>
        <p:nvSpPr>
          <p:cNvPr id="9" name="Sous-titre 2"/>
          <p:cNvSpPr txBox="1">
            <a:spLocks/>
          </p:cNvSpPr>
          <p:nvPr/>
        </p:nvSpPr>
        <p:spPr>
          <a:xfrm>
            <a:off x="6216162" y="5811566"/>
            <a:ext cx="2514600" cy="359229"/>
          </a:xfrm>
          <a:prstGeom prst="rect">
            <a:avLst/>
          </a:prstGeom>
        </p:spPr>
        <p:txBody>
          <a:bodyPr/>
          <a:lstStyle>
            <a:lvl1pPr marL="0" indent="0" algn="l" defTabSz="914400" rtl="0" eaLnBrk="1" latinLnBrk="0" hangingPunct="1">
              <a:spcBef>
                <a:spcPts val="0"/>
              </a:spcBef>
              <a:spcAft>
                <a:spcPts val="900"/>
              </a:spcAft>
              <a:buClr>
                <a:srgbClr val="000080"/>
              </a:buClr>
              <a:buSzPct val="80000"/>
              <a:buFont typeface="Arial" pitchFamily="34" charset="0"/>
              <a:buNone/>
              <a:defRPr sz="3600" b="1" kern="1200">
                <a:solidFill>
                  <a:srgbClr val="7C878E"/>
                </a:solidFill>
                <a:latin typeface="+mj-lt"/>
                <a:ea typeface="+mn-ea"/>
                <a:cs typeface="Arial" pitchFamily="34" charset="0"/>
              </a:defRPr>
            </a:lvl1pPr>
            <a:lvl2pPr marL="457200" indent="0" algn="ctr" defTabSz="914400" rtl="0" eaLnBrk="1" latinLnBrk="0" hangingPunct="1">
              <a:spcBef>
                <a:spcPts val="0"/>
              </a:spcBef>
              <a:spcAft>
                <a:spcPts val="900"/>
              </a:spcAft>
              <a:buClr>
                <a:srgbClr val="5C81B3"/>
              </a:buClr>
              <a:buSzPct val="80000"/>
              <a:buFont typeface="Arial" pitchFamily="34" charset="0"/>
              <a:buNone/>
              <a:defRPr sz="1800" kern="1200">
                <a:solidFill>
                  <a:schemeClr val="tx1">
                    <a:tint val="75000"/>
                  </a:schemeClr>
                </a:solidFill>
                <a:latin typeface="Arial" pitchFamily="34" charset="0"/>
                <a:ea typeface="+mn-ea"/>
                <a:cs typeface="Arial" pitchFamily="34" charset="0"/>
              </a:defRPr>
            </a:lvl2pPr>
            <a:lvl3pPr marL="914400" indent="0" algn="ctr" defTabSz="914400" rtl="0" eaLnBrk="1" latinLnBrk="0" hangingPunct="1">
              <a:spcBef>
                <a:spcPts val="0"/>
              </a:spcBef>
              <a:spcAft>
                <a:spcPts val="900"/>
              </a:spcAft>
              <a:buClr>
                <a:srgbClr val="8DB3D5"/>
              </a:buClr>
              <a:buSzPct val="80000"/>
              <a:buFont typeface="Arial" pitchFamily="34" charset="0"/>
              <a:buNone/>
              <a:defRPr sz="1800" kern="1200">
                <a:solidFill>
                  <a:schemeClr val="tx1">
                    <a:tint val="75000"/>
                  </a:schemeClr>
                </a:solidFill>
                <a:latin typeface="Arial" pitchFamily="34" charset="0"/>
                <a:ea typeface="+mn-ea"/>
                <a:cs typeface="Arial" pitchFamily="34" charset="0"/>
              </a:defRPr>
            </a:lvl3pPr>
            <a:lvl4pPr marL="1371600" indent="0" algn="ctr" defTabSz="914400" rtl="0" eaLnBrk="1" latinLnBrk="0" hangingPunct="1">
              <a:spcBef>
                <a:spcPts val="0"/>
              </a:spcBef>
              <a:spcAft>
                <a:spcPts val="900"/>
              </a:spcAft>
              <a:buClr>
                <a:srgbClr val="8DB3D5"/>
              </a:buClr>
              <a:buSzPct val="80000"/>
              <a:buFont typeface="Arial" pitchFamily="34" charset="0"/>
              <a:buNone/>
              <a:defRPr sz="1800" kern="1200">
                <a:solidFill>
                  <a:schemeClr val="tx1">
                    <a:tint val="75000"/>
                  </a:schemeClr>
                </a:solidFill>
                <a:latin typeface="Arial" pitchFamily="34" charset="0"/>
                <a:ea typeface="+mn-ea"/>
                <a:cs typeface="Arial" pitchFamily="34" charset="0"/>
              </a:defRPr>
            </a:lvl4pPr>
            <a:lvl5pPr marL="1828800" indent="0" algn="ctr"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fr-CA" sz="1600" dirty="0" smtClean="0">
                <a:solidFill>
                  <a:schemeClr val="accent1">
                    <a:lumMod val="50000"/>
                  </a:schemeClr>
                </a:solidFill>
                <a:latin typeface="+mn-lt"/>
              </a:rPr>
              <a:t>Pierre-Alexandre Braeken</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48" y="244928"/>
            <a:ext cx="3804976" cy="3091543"/>
          </a:xfrm>
          <a:prstGeom prst="rect">
            <a:avLst/>
          </a:prstGeom>
        </p:spPr>
      </p:pic>
      <p:sp>
        <p:nvSpPr>
          <p:cNvPr id="2" name="Slide Number Placeholder 1"/>
          <p:cNvSpPr>
            <a:spLocks noGrp="1"/>
          </p:cNvSpPr>
          <p:nvPr>
            <p:ph type="sldNum" sz="quarter" idx="12"/>
          </p:nvPr>
        </p:nvSpPr>
        <p:spPr/>
        <p:txBody>
          <a:bodyPr/>
          <a:lstStyle/>
          <a:p>
            <a:fld id="{89B86E6B-EBB6-48FF-B4E3-4C5DBB4B72D9}" type="slidenum">
              <a:rPr lang="fr-BE" smtClean="0"/>
              <a:pPr/>
              <a:t>1</a:t>
            </a:fld>
            <a:endParaRPr lang="fr-BE"/>
          </a:p>
        </p:txBody>
      </p:sp>
    </p:spTree>
    <p:extLst>
      <p:ext uri="{BB962C8B-B14F-4D97-AF65-F5344CB8AC3E}">
        <p14:creationId xmlns:p14="http://schemas.microsoft.com/office/powerpoint/2010/main" val="1787292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endParaRPr lang="fr-FR" dirty="0"/>
          </a:p>
        </p:txBody>
      </p:sp>
      <p:sp>
        <p:nvSpPr>
          <p:cNvPr id="3" name="Title 2"/>
          <p:cNvSpPr>
            <a:spLocks noGrp="1"/>
          </p:cNvSpPr>
          <p:nvPr>
            <p:ph type="title"/>
          </p:nvPr>
        </p:nvSpPr>
        <p:spPr/>
        <p:txBody>
          <a:bodyPr vert="horz" lIns="91440" tIns="45720" rIns="91440" bIns="45720" rtlCol="0" anchor="ctr">
            <a:normAutofit fontScale="90000"/>
          </a:bodyPr>
          <a:lstStyle/>
          <a:p>
            <a:pPr defTabSz="914400"/>
            <a:r>
              <a:rPr lang="fr-CA" sz="4400" b="1" dirty="0" smtClean="0">
                <a:solidFill>
                  <a:schemeClr val="accent1">
                    <a:lumMod val="50000"/>
                  </a:schemeClr>
                </a:solidFill>
              </a:rPr>
              <a:t/>
            </a:r>
            <a:br>
              <a:rPr lang="fr-CA" sz="4400" b="1" dirty="0" smtClean="0">
                <a:solidFill>
                  <a:schemeClr val="accent1">
                    <a:lumMod val="50000"/>
                  </a:schemeClr>
                </a:solidFill>
              </a:rPr>
            </a:br>
            <a:r>
              <a:rPr lang="fr-CA" sz="4400" b="1" dirty="0" smtClean="0">
                <a:solidFill>
                  <a:schemeClr val="accent1">
                    <a:lumMod val="50000"/>
                  </a:schemeClr>
                </a:solidFill>
              </a:rPr>
              <a:t>RWMC </a:t>
            </a:r>
            <a:r>
              <a:rPr lang="fr-CA" sz="4400" b="1" dirty="0">
                <a:solidFill>
                  <a:schemeClr val="accent1">
                    <a:lumMod val="50000"/>
                  </a:schemeClr>
                </a:solidFill>
              </a:rPr>
              <a:t>in </a:t>
            </a:r>
            <a:r>
              <a:rPr lang="fr-CA" sz="4400" b="1" dirty="0" err="1">
                <a:solidFill>
                  <a:schemeClr val="accent1">
                    <a:lumMod val="50000"/>
                  </a:schemeClr>
                </a:solidFill>
              </a:rPr>
              <a:t>PowerMemory</a:t>
            </a:r>
            <a:r>
              <a:rPr lang="fr-CA" sz="4400" b="1" dirty="0">
                <a:solidFill>
                  <a:schemeClr val="accent1">
                    <a:lumMod val="50000"/>
                  </a:schemeClr>
                </a:solidFill>
              </a:rPr>
              <a:t> </a:t>
            </a:r>
            <a:r>
              <a:rPr lang="fr-CA" sz="4400" b="1" dirty="0" err="1">
                <a:solidFill>
                  <a:schemeClr val="accent1">
                    <a:lumMod val="50000"/>
                  </a:schemeClr>
                </a:solidFill>
              </a:rPr>
              <a:t>is</a:t>
            </a:r>
            <a:r>
              <a:rPr lang="fr-CA" sz="4400" b="1" dirty="0">
                <a:solidFill>
                  <a:schemeClr val="accent1">
                    <a:lumMod val="50000"/>
                  </a:schemeClr>
                </a:solidFill>
              </a:rPr>
              <a:t> </a:t>
            </a:r>
            <a:r>
              <a:rPr lang="fr-CA" sz="4400" b="1" dirty="0" err="1">
                <a:solidFill>
                  <a:schemeClr val="accent1">
                    <a:lumMod val="50000"/>
                  </a:schemeClr>
                </a:solidFill>
              </a:rPr>
              <a:t>considered</a:t>
            </a:r>
            <a:r>
              <a:rPr lang="fr-CA" sz="4400" b="1" dirty="0">
                <a:solidFill>
                  <a:schemeClr val="accent1">
                    <a:lumMod val="50000"/>
                  </a:schemeClr>
                </a:solidFill>
              </a:rPr>
              <a:t> as </a:t>
            </a:r>
            <a:r>
              <a:rPr lang="fr-CA" sz="4400" b="1" dirty="0" smtClean="0">
                <a:solidFill>
                  <a:schemeClr val="accent1">
                    <a:lumMod val="50000"/>
                  </a:schemeClr>
                </a:solidFill>
              </a:rPr>
              <a:t>a </a:t>
            </a:r>
            <a:r>
              <a:rPr lang="fr-CA" sz="4400" b="1" dirty="0" err="1">
                <a:solidFill>
                  <a:schemeClr val="accent1">
                    <a:lumMod val="50000"/>
                  </a:schemeClr>
                </a:solidFill>
              </a:rPr>
              <a:t>HackTool</a:t>
            </a:r>
            <a:r>
              <a:rPr lang="fr-CA" sz="4400" b="1" dirty="0">
                <a:solidFill>
                  <a:schemeClr val="accent1">
                    <a:lumMod val="50000"/>
                  </a:schemeClr>
                </a:solidFill>
              </a:rPr>
              <a:t> by Microsoft</a:t>
            </a:r>
            <a:br>
              <a:rPr lang="fr-CA" sz="4400" b="1" dirty="0">
                <a:solidFill>
                  <a:schemeClr val="accent1">
                    <a:lumMod val="50000"/>
                  </a:schemeClr>
                </a:solidFill>
              </a:rPr>
            </a:br>
            <a:endParaRPr lang="fr-FR" sz="4400" b="1" dirty="0">
              <a:solidFill>
                <a:schemeClr val="accent1">
                  <a:lumMod val="50000"/>
                </a:schemeClr>
              </a:solidFill>
            </a:endParaRPr>
          </a:p>
        </p:txBody>
      </p:sp>
      <p:pic>
        <p:nvPicPr>
          <p:cNvPr id="6" name="Picture 5"/>
          <p:cNvPicPr>
            <a:picLocks noChangeAspect="1"/>
          </p:cNvPicPr>
          <p:nvPr/>
        </p:nvPicPr>
        <p:blipFill>
          <a:blip r:embed="rId3" cstate="print"/>
          <a:stretch>
            <a:fillRect/>
          </a:stretch>
        </p:blipFill>
        <p:spPr>
          <a:xfrm>
            <a:off x="217060" y="2592967"/>
            <a:ext cx="7654396" cy="2239318"/>
          </a:xfrm>
          <a:prstGeom prst="rect">
            <a:avLst/>
          </a:prstGeom>
        </p:spPr>
      </p:pic>
      <p:pic>
        <p:nvPicPr>
          <p:cNvPr id="5" name="Picture 4"/>
          <p:cNvPicPr>
            <a:picLocks noChangeAspect="1"/>
          </p:cNvPicPr>
          <p:nvPr/>
        </p:nvPicPr>
        <p:blipFill>
          <a:blip r:embed="rId4" cstate="print"/>
          <a:stretch>
            <a:fillRect/>
          </a:stretch>
        </p:blipFill>
        <p:spPr>
          <a:xfrm>
            <a:off x="3792588" y="1532018"/>
            <a:ext cx="5197722" cy="4275803"/>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42018" y="3723254"/>
            <a:ext cx="4134238" cy="2215782"/>
          </a:xfrm>
          <a:prstGeom prst="rect">
            <a:avLst/>
          </a:prstGeom>
        </p:spPr>
      </p:pic>
      <p:sp>
        <p:nvSpPr>
          <p:cNvPr id="2" name="Slide Number Placeholder 1"/>
          <p:cNvSpPr>
            <a:spLocks noGrp="1"/>
          </p:cNvSpPr>
          <p:nvPr>
            <p:ph type="sldNum" sz="quarter" idx="12"/>
          </p:nvPr>
        </p:nvSpPr>
        <p:spPr/>
        <p:txBody>
          <a:bodyPr/>
          <a:lstStyle/>
          <a:p>
            <a:fld id="{89B86E6B-EBB6-48FF-B4E3-4C5DBB4B72D9}" type="slidenum">
              <a:rPr lang="fr-BE" smtClean="0"/>
              <a:pPr/>
              <a:t>10</a:t>
            </a:fld>
            <a:endParaRPr lang="fr-BE"/>
          </a:p>
        </p:txBody>
      </p:sp>
    </p:spTree>
    <p:extLst>
      <p:ext uri="{BB962C8B-B14F-4D97-AF65-F5344CB8AC3E}">
        <p14:creationId xmlns:p14="http://schemas.microsoft.com/office/powerpoint/2010/main" val="2803915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80">
                                          <p:stCondLst>
                                            <p:cond delay="0"/>
                                          </p:stCondLst>
                                        </p:cTn>
                                        <p:tgtEl>
                                          <p:spTgt spid="4"/>
                                        </p:tgtEl>
                                      </p:cBhvr>
                                    </p:animEffect>
                                    <p:anim calcmode="lin" valueType="num">
                                      <p:cBhvr>
                                        <p:cTn id="17"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2" dur="26">
                                          <p:stCondLst>
                                            <p:cond delay="650"/>
                                          </p:stCondLst>
                                        </p:cTn>
                                        <p:tgtEl>
                                          <p:spTgt spid="4"/>
                                        </p:tgtEl>
                                      </p:cBhvr>
                                      <p:to x="100000" y="60000"/>
                                    </p:animScale>
                                    <p:animScale>
                                      <p:cBhvr>
                                        <p:cTn id="23" dur="166" decel="50000">
                                          <p:stCondLst>
                                            <p:cond delay="676"/>
                                          </p:stCondLst>
                                        </p:cTn>
                                        <p:tgtEl>
                                          <p:spTgt spid="4"/>
                                        </p:tgtEl>
                                      </p:cBhvr>
                                      <p:to x="100000" y="100000"/>
                                    </p:animScale>
                                    <p:animScale>
                                      <p:cBhvr>
                                        <p:cTn id="24" dur="26">
                                          <p:stCondLst>
                                            <p:cond delay="1312"/>
                                          </p:stCondLst>
                                        </p:cTn>
                                        <p:tgtEl>
                                          <p:spTgt spid="4"/>
                                        </p:tgtEl>
                                      </p:cBhvr>
                                      <p:to x="100000" y="80000"/>
                                    </p:animScale>
                                    <p:animScale>
                                      <p:cBhvr>
                                        <p:cTn id="25" dur="166" decel="50000">
                                          <p:stCondLst>
                                            <p:cond delay="1338"/>
                                          </p:stCondLst>
                                        </p:cTn>
                                        <p:tgtEl>
                                          <p:spTgt spid="4"/>
                                        </p:tgtEl>
                                      </p:cBhvr>
                                      <p:to x="100000" y="100000"/>
                                    </p:animScale>
                                    <p:animScale>
                                      <p:cBhvr>
                                        <p:cTn id="26" dur="26">
                                          <p:stCondLst>
                                            <p:cond delay="1642"/>
                                          </p:stCondLst>
                                        </p:cTn>
                                        <p:tgtEl>
                                          <p:spTgt spid="4"/>
                                        </p:tgtEl>
                                      </p:cBhvr>
                                      <p:to x="100000" y="90000"/>
                                    </p:animScale>
                                    <p:animScale>
                                      <p:cBhvr>
                                        <p:cTn id="27" dur="166" decel="50000">
                                          <p:stCondLst>
                                            <p:cond delay="1668"/>
                                          </p:stCondLst>
                                        </p:cTn>
                                        <p:tgtEl>
                                          <p:spTgt spid="4"/>
                                        </p:tgtEl>
                                      </p:cBhvr>
                                      <p:to x="100000" y="100000"/>
                                    </p:animScale>
                                    <p:animScale>
                                      <p:cBhvr>
                                        <p:cTn id="28" dur="26">
                                          <p:stCondLst>
                                            <p:cond delay="1808"/>
                                          </p:stCondLst>
                                        </p:cTn>
                                        <p:tgtEl>
                                          <p:spTgt spid="4"/>
                                        </p:tgtEl>
                                      </p:cBhvr>
                                      <p:to x="100000" y="95000"/>
                                    </p:animScale>
                                    <p:animScale>
                                      <p:cBhvr>
                                        <p:cTn id="29"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lIns="91440" tIns="45720" rIns="91440" bIns="45720" rtlCol="0" anchor="ctr">
            <a:normAutofit/>
          </a:bodyPr>
          <a:lstStyle/>
          <a:p>
            <a:pPr defTabSz="914400"/>
            <a:r>
              <a:rPr lang="fr-CA" sz="4000" b="1" dirty="0">
                <a:solidFill>
                  <a:schemeClr val="accent1">
                    <a:lumMod val="50000"/>
                  </a:schemeClr>
                </a:solidFill>
              </a:rPr>
              <a:t>RWMC in </a:t>
            </a:r>
            <a:r>
              <a:rPr lang="fr-CA" sz="4000" b="1" dirty="0" err="1">
                <a:solidFill>
                  <a:schemeClr val="accent1">
                    <a:lumMod val="50000"/>
                  </a:schemeClr>
                </a:solidFill>
              </a:rPr>
              <a:t>PowerMemory</a:t>
            </a:r>
            <a:r>
              <a:rPr lang="fr-CA" sz="4000" b="1" dirty="0">
                <a:solidFill>
                  <a:schemeClr val="accent1">
                    <a:lumMod val="50000"/>
                  </a:schemeClr>
                </a:solidFill>
              </a:rPr>
              <a:t> </a:t>
            </a:r>
            <a:r>
              <a:rPr lang="fr-CA" sz="4000" b="1" dirty="0" err="1" smtClean="0">
                <a:solidFill>
                  <a:schemeClr val="accent1">
                    <a:lumMod val="50000"/>
                  </a:schemeClr>
                </a:solidFill>
              </a:rPr>
              <a:t>was</a:t>
            </a:r>
            <a:r>
              <a:rPr lang="fr-CA" sz="4000" b="1" dirty="0" smtClean="0">
                <a:solidFill>
                  <a:schemeClr val="accent1">
                    <a:lumMod val="50000"/>
                  </a:schemeClr>
                </a:solidFill>
              </a:rPr>
              <a:t> </a:t>
            </a:r>
            <a:r>
              <a:rPr lang="fr-CA" sz="4000" b="1" dirty="0" err="1" smtClean="0">
                <a:solidFill>
                  <a:schemeClr val="accent1">
                    <a:lumMod val="50000"/>
                  </a:schemeClr>
                </a:solidFill>
              </a:rPr>
              <a:t>slightly</a:t>
            </a:r>
            <a:r>
              <a:rPr lang="fr-CA" sz="4000" b="1" dirty="0" smtClean="0">
                <a:solidFill>
                  <a:schemeClr val="accent1">
                    <a:lumMod val="50000"/>
                  </a:schemeClr>
                </a:solidFill>
              </a:rPr>
              <a:t> </a:t>
            </a:r>
            <a:r>
              <a:rPr lang="fr-CA" sz="4000" b="1" dirty="0" err="1">
                <a:solidFill>
                  <a:schemeClr val="accent1">
                    <a:lumMod val="50000"/>
                  </a:schemeClr>
                </a:solidFill>
              </a:rPr>
              <a:t>modified</a:t>
            </a:r>
            <a:r>
              <a:rPr lang="fr-CA" sz="4000" b="1" dirty="0">
                <a:solidFill>
                  <a:schemeClr val="accent1">
                    <a:lumMod val="50000"/>
                  </a:schemeClr>
                </a:solidFill>
              </a:rPr>
              <a:t> </a:t>
            </a:r>
            <a:r>
              <a:rPr lang="fr-CA" sz="4000" b="1" dirty="0" smtClean="0">
                <a:solidFill>
                  <a:schemeClr val="accent1">
                    <a:lumMod val="50000"/>
                  </a:schemeClr>
                </a:solidFill>
              </a:rPr>
              <a:t>and </a:t>
            </a:r>
            <a:r>
              <a:rPr lang="fr-CA" sz="4000" b="1" dirty="0" err="1" smtClean="0">
                <a:solidFill>
                  <a:schemeClr val="accent1">
                    <a:lumMod val="50000"/>
                  </a:schemeClr>
                </a:solidFill>
              </a:rPr>
              <a:t>then</a:t>
            </a:r>
            <a:r>
              <a:rPr lang="fr-CA" sz="4000" b="1" dirty="0" smtClean="0">
                <a:solidFill>
                  <a:schemeClr val="accent1">
                    <a:lumMod val="50000"/>
                  </a:schemeClr>
                </a:solidFill>
              </a:rPr>
              <a:t>…</a:t>
            </a:r>
            <a:endParaRPr lang="fr-FR" sz="4000" b="1" dirty="0">
              <a:solidFill>
                <a:schemeClr val="accent1">
                  <a:lumMod val="50000"/>
                </a:schemeClr>
              </a:solidFill>
            </a:endParaRPr>
          </a:p>
        </p:txBody>
      </p:sp>
      <p:pic>
        <p:nvPicPr>
          <p:cNvPr id="6" name="Content Placeholder 5"/>
          <p:cNvPicPr>
            <a:picLocks noGrp="1" noChangeAspect="1"/>
          </p:cNvPicPr>
          <p:nvPr>
            <p:ph idx="1"/>
          </p:nvPr>
        </p:nvPicPr>
        <p:blipFill>
          <a:blip r:embed="rId3" cstate="print"/>
          <a:stretch>
            <a:fillRect/>
          </a:stretch>
        </p:blipFill>
        <p:spPr>
          <a:xfrm>
            <a:off x="1899818" y="1756882"/>
            <a:ext cx="5017791" cy="3519468"/>
          </a:xfrm>
          <a:prstGeom prst="rect">
            <a:avLst/>
          </a:prstGeom>
        </p:spPr>
      </p:pic>
      <p:pic>
        <p:nvPicPr>
          <p:cNvPr id="4" name="Picture 3"/>
          <p:cNvPicPr>
            <a:picLocks noChangeAspect="1"/>
          </p:cNvPicPr>
          <p:nvPr/>
        </p:nvPicPr>
        <p:blipFill>
          <a:blip r:embed="rId4" cstate="print"/>
          <a:stretch>
            <a:fillRect/>
          </a:stretch>
        </p:blipFill>
        <p:spPr>
          <a:xfrm>
            <a:off x="2707822" y="5342543"/>
            <a:ext cx="5457825" cy="1304925"/>
          </a:xfrm>
          <a:prstGeom prst="rect">
            <a:avLst/>
          </a:prstGeom>
        </p:spPr>
      </p:pic>
      <p:sp>
        <p:nvSpPr>
          <p:cNvPr id="2" name="Rectangle 1"/>
          <p:cNvSpPr/>
          <p:nvPr/>
        </p:nvSpPr>
        <p:spPr>
          <a:xfrm>
            <a:off x="628650" y="5625673"/>
            <a:ext cx="1891352" cy="369332"/>
          </a:xfrm>
          <a:prstGeom prst="rect">
            <a:avLst/>
          </a:prstGeom>
        </p:spPr>
        <p:txBody>
          <a:bodyPr wrap="none">
            <a:spAutoFit/>
          </a:bodyPr>
          <a:lstStyle/>
          <a:p>
            <a:r>
              <a:rPr lang="fr-BE" dirty="0">
                <a:solidFill>
                  <a:schemeClr val="accent1">
                    <a:lumMod val="50000"/>
                  </a:schemeClr>
                </a:solidFill>
              </a:rPr>
              <a:t>and Microsoft ♥ </a:t>
            </a:r>
            <a:r>
              <a:rPr lang="fr-BE" dirty="0" err="1">
                <a:solidFill>
                  <a:schemeClr val="accent1">
                    <a:lumMod val="50000"/>
                  </a:schemeClr>
                </a:solidFill>
              </a:rPr>
              <a:t>it</a:t>
            </a:r>
            <a:endParaRPr lang="fr-FR" dirty="0"/>
          </a:p>
        </p:txBody>
      </p:sp>
      <p:sp>
        <p:nvSpPr>
          <p:cNvPr id="5" name="Slide Number Placeholder 4"/>
          <p:cNvSpPr>
            <a:spLocks noGrp="1"/>
          </p:cNvSpPr>
          <p:nvPr>
            <p:ph type="sldNum" sz="quarter" idx="12"/>
          </p:nvPr>
        </p:nvSpPr>
        <p:spPr/>
        <p:txBody>
          <a:bodyPr/>
          <a:lstStyle/>
          <a:p>
            <a:fld id="{89B86E6B-EBB6-48FF-B4E3-4C5DBB4B72D9}" type="slidenum">
              <a:rPr lang="fr-BE" smtClean="0"/>
              <a:pPr/>
              <a:t>11</a:t>
            </a:fld>
            <a:endParaRPr lang="fr-BE"/>
          </a:p>
        </p:txBody>
      </p:sp>
    </p:spTree>
    <p:extLst>
      <p:ext uri="{BB962C8B-B14F-4D97-AF65-F5344CB8AC3E}">
        <p14:creationId xmlns:p14="http://schemas.microsoft.com/office/powerpoint/2010/main" val="217626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randombar(horizontal)">
                                      <p:cBhvr>
                                        <p:cTn id="25" dur="500"/>
                                        <p:tgtEl>
                                          <p:spTgt spid="2"/>
                                        </p:tgtEl>
                                      </p:cBhvr>
                                    </p:animEffect>
                                  </p:childTnLst>
                                </p:cTn>
                              </p:par>
                              <p:par>
                                <p:cTn id="26" presetID="14" presetClass="entr" presetSubtype="1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randombar(horizontal)">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vert="horz" lIns="91440" tIns="45720" rIns="91440" bIns="45720" rtlCol="0" anchor="ctr">
            <a:normAutofit/>
          </a:bodyPr>
          <a:lstStyle/>
          <a:p>
            <a:pPr defTabSz="914400"/>
            <a:r>
              <a:rPr lang="en-US" sz="4000" b="1" dirty="0" smtClean="0">
                <a:solidFill>
                  <a:schemeClr val="accent1">
                    <a:lumMod val="50000"/>
                  </a:schemeClr>
                </a:solidFill>
              </a:rPr>
              <a:t>Why a PowerShell tool?</a:t>
            </a:r>
            <a:r>
              <a:rPr lang="fr-BE" sz="4000" b="1" dirty="0" smtClean="0">
                <a:solidFill>
                  <a:schemeClr val="accent1">
                    <a:lumMod val="50000"/>
                  </a:schemeClr>
                </a:solidFill>
              </a:rPr>
              <a:t/>
            </a:r>
            <a:br>
              <a:rPr lang="fr-BE" sz="4000" b="1" dirty="0" smtClean="0">
                <a:solidFill>
                  <a:schemeClr val="accent1">
                    <a:lumMod val="50000"/>
                  </a:schemeClr>
                </a:solidFill>
              </a:rPr>
            </a:br>
            <a:endParaRPr lang="fr-CA" sz="4000" b="1" dirty="0">
              <a:solidFill>
                <a:schemeClr val="accent1">
                  <a:lumMod val="50000"/>
                </a:schemeClr>
              </a:solidFill>
            </a:endParaRPr>
          </a:p>
        </p:txBody>
      </p:sp>
      <p:sp>
        <p:nvSpPr>
          <p:cNvPr id="4" name="Title 5"/>
          <p:cNvSpPr txBox="1">
            <a:spLocks/>
          </p:cNvSpPr>
          <p:nvPr/>
        </p:nvSpPr>
        <p:spPr>
          <a:xfrm>
            <a:off x="609600" y="533400"/>
            <a:ext cx="5165124" cy="6312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fr-BE" sz="3200" b="1" dirty="0">
              <a:solidFill>
                <a:srgbClr val="00CC3A"/>
              </a:solidFill>
              <a:latin typeface="+mn-lt"/>
            </a:endParaRPr>
          </a:p>
        </p:txBody>
      </p:sp>
      <p:sp>
        <p:nvSpPr>
          <p:cNvPr id="6" name="TextBox 5"/>
          <p:cNvSpPr txBox="1"/>
          <p:nvPr/>
        </p:nvSpPr>
        <p:spPr>
          <a:xfrm>
            <a:off x="5334000" y="3038054"/>
            <a:ext cx="3810000" cy="2308324"/>
          </a:xfrm>
          <a:prstGeom prst="rect">
            <a:avLst/>
          </a:prstGeom>
          <a:noFill/>
        </p:spPr>
        <p:txBody>
          <a:bodyPr wrap="square" rtlCol="0">
            <a:spAutoFit/>
          </a:bodyPr>
          <a:lstStyle/>
          <a:p>
            <a:r>
              <a:rPr lang="en-US" sz="2400" b="1" dirty="0">
                <a:solidFill>
                  <a:schemeClr val="bg1"/>
                </a:solidFill>
                <a:ea typeface="+mj-ea"/>
                <a:cs typeface="Arial" pitchFamily="34" charset="0"/>
              </a:rPr>
              <a:t>PowerShell is </a:t>
            </a:r>
            <a:r>
              <a:rPr lang="en-US" sz="2400" b="1" dirty="0" smtClean="0">
                <a:solidFill>
                  <a:schemeClr val="bg1"/>
                </a:solidFill>
                <a:ea typeface="+mj-ea"/>
                <a:cs typeface="Arial" pitchFamily="34" charset="0"/>
              </a:rPr>
              <a:t>everywhere</a:t>
            </a:r>
          </a:p>
          <a:p>
            <a:r>
              <a:rPr lang="en-US" sz="2400" b="1" dirty="0">
                <a:solidFill>
                  <a:schemeClr val="bg1"/>
                </a:solidFill>
                <a:cs typeface="Arial" pitchFamily="34" charset="0"/>
              </a:rPr>
              <a:t>No compilation, no linking </a:t>
            </a:r>
            <a:r>
              <a:rPr lang="en-US" sz="2400" b="1" dirty="0" smtClean="0">
                <a:solidFill>
                  <a:schemeClr val="bg1"/>
                </a:solidFill>
                <a:cs typeface="Arial" pitchFamily="34" charset="0"/>
              </a:rPr>
              <a:t>!</a:t>
            </a:r>
          </a:p>
          <a:p>
            <a:r>
              <a:rPr lang="en-US" sz="2400" b="1" dirty="0">
                <a:solidFill>
                  <a:schemeClr val="bg1"/>
                </a:solidFill>
                <a:cs typeface="Arial" pitchFamily="34" charset="0"/>
              </a:rPr>
              <a:t>Learn it at an higher level (memory level)</a:t>
            </a:r>
          </a:p>
          <a:p>
            <a:endParaRPr lang="en-US" sz="2400" b="1" dirty="0">
              <a:solidFill>
                <a:schemeClr val="bg1"/>
              </a:solidFill>
              <a:cs typeface="Arial" pitchFamily="34" charset="0"/>
            </a:endParaRPr>
          </a:p>
          <a:p>
            <a:endParaRPr lang="en-US" sz="2400" b="1" dirty="0">
              <a:solidFill>
                <a:schemeClr val="bg1"/>
              </a:solidFill>
              <a:ea typeface="+mj-ea"/>
              <a:cs typeface="Arial" pitchFamily="34" charset="0"/>
            </a:endParaRPr>
          </a:p>
        </p:txBody>
      </p:sp>
      <p:pic>
        <p:nvPicPr>
          <p:cNvPr id="38914" name="Picture 2" descr="http://cdn.meme.am/instances/57266896.jpg"/>
          <p:cNvPicPr>
            <a:picLocks noChangeAspect="1" noChangeArrowheads="1"/>
          </p:cNvPicPr>
          <p:nvPr/>
        </p:nvPicPr>
        <p:blipFill>
          <a:blip r:embed="rId2" cstate="print"/>
          <a:srcRect/>
          <a:stretch>
            <a:fillRect/>
          </a:stretch>
        </p:blipFill>
        <p:spPr bwMode="auto">
          <a:xfrm>
            <a:off x="7009421" y="584018"/>
            <a:ext cx="1837765" cy="1837765"/>
          </a:xfrm>
          <a:prstGeom prst="rect">
            <a:avLst/>
          </a:prstGeom>
          <a:noFill/>
        </p:spPr>
      </p:pic>
      <p:pic>
        <p:nvPicPr>
          <p:cNvPr id="9" name="Espace réservé du contenu 8" descr="PowerShell.png"/>
          <p:cNvPicPr>
            <a:picLocks noGrp="1" noChangeAspect="1"/>
          </p:cNvPicPr>
          <p:nvPr>
            <p:ph idx="1"/>
          </p:nvPr>
        </p:nvPicPr>
        <p:blipFill>
          <a:blip r:embed="rId3" cstate="print"/>
          <a:stretch>
            <a:fillRect/>
          </a:stretch>
        </p:blipFill>
        <p:spPr>
          <a:xfrm>
            <a:off x="602216" y="1825625"/>
            <a:ext cx="6148868" cy="4351338"/>
          </a:xfrm>
        </p:spPr>
      </p:pic>
      <p:sp>
        <p:nvSpPr>
          <p:cNvPr id="2" name="Slide Number Placeholder 1"/>
          <p:cNvSpPr>
            <a:spLocks noGrp="1"/>
          </p:cNvSpPr>
          <p:nvPr>
            <p:ph type="sldNum" sz="quarter" idx="12"/>
          </p:nvPr>
        </p:nvSpPr>
        <p:spPr/>
        <p:txBody>
          <a:bodyPr/>
          <a:lstStyle/>
          <a:p>
            <a:fld id="{89B86E6B-EBB6-48FF-B4E3-4C5DBB4B72D9}" type="slidenum">
              <a:rPr lang="fr-BE" smtClean="0"/>
              <a:pPr/>
              <a:t>12</a:t>
            </a:fld>
            <a:endParaRPr lang="fr-BE"/>
          </a:p>
        </p:txBody>
      </p:sp>
    </p:spTree>
    <p:extLst>
      <p:ext uri="{BB962C8B-B14F-4D97-AF65-F5344CB8AC3E}">
        <p14:creationId xmlns:p14="http://schemas.microsoft.com/office/powerpoint/2010/main" val="362072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solidFill>
                  <a:schemeClr val="accent1">
                    <a:lumMod val="50000"/>
                  </a:schemeClr>
                </a:solidFill>
              </a:rPr>
              <a:t>Windows Authentication</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031999" y="1422336"/>
            <a:ext cx="4917441" cy="5028312"/>
          </a:xfrm>
          <a:prstGeom prst="rect">
            <a:avLst/>
          </a:prstGeom>
        </p:spPr>
      </p:pic>
      <p:sp>
        <p:nvSpPr>
          <p:cNvPr id="5" name="Slide Number Placeholder 4"/>
          <p:cNvSpPr>
            <a:spLocks noGrp="1"/>
          </p:cNvSpPr>
          <p:nvPr>
            <p:ph type="sldNum" sz="quarter" idx="12"/>
          </p:nvPr>
        </p:nvSpPr>
        <p:spPr/>
        <p:txBody>
          <a:bodyPr/>
          <a:lstStyle/>
          <a:p>
            <a:fld id="{89B86E6B-EBB6-48FF-B4E3-4C5DBB4B72D9}" type="slidenum">
              <a:rPr lang="fr-BE" smtClean="0"/>
              <a:pPr/>
              <a:t>13</a:t>
            </a:fld>
            <a:endParaRPr lang="fr-BE"/>
          </a:p>
        </p:txBody>
      </p:sp>
    </p:spTree>
    <p:extLst>
      <p:ext uri="{BB962C8B-B14F-4D97-AF65-F5344CB8AC3E}">
        <p14:creationId xmlns:p14="http://schemas.microsoft.com/office/powerpoint/2010/main" val="12348047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chemeClr val="accent1">
                    <a:lumMod val="50000"/>
                  </a:schemeClr>
                </a:solidFill>
              </a:rPr>
              <a:t>Credential input </a:t>
            </a:r>
            <a:r>
              <a:rPr lang="en-US" sz="4000" b="1" dirty="0">
                <a:solidFill>
                  <a:schemeClr val="accent1">
                    <a:lumMod val="50000"/>
                  </a:schemeClr>
                </a:solidFill>
              </a:rPr>
              <a:t>Architecture</a:t>
            </a:r>
          </a:p>
        </p:txBody>
      </p:sp>
      <p:pic>
        <p:nvPicPr>
          <p:cNvPr id="1026" name="Picture 2" descr="https://i-technet.sec.s-msft.com/dynimg/IC65438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3238" y="1912622"/>
            <a:ext cx="4087564" cy="390747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redential Management with GINA"/>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16094" y="1690689"/>
            <a:ext cx="3805093" cy="4351338"/>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89B86E6B-EBB6-48FF-B4E3-4C5DBB4B72D9}" type="slidenum">
              <a:rPr lang="fr-BE" smtClean="0"/>
              <a:pPr/>
              <a:t>14</a:t>
            </a:fld>
            <a:endParaRPr lang="fr-BE"/>
          </a:p>
        </p:txBody>
      </p:sp>
    </p:spTree>
    <p:extLst>
      <p:ext uri="{BB962C8B-B14F-4D97-AF65-F5344CB8AC3E}">
        <p14:creationId xmlns:p14="http://schemas.microsoft.com/office/powerpoint/2010/main" val="19097276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16"/>
          <p:cNvSpPr>
            <a:spLocks noGrp="1"/>
          </p:cNvSpPr>
          <p:nvPr>
            <p:ph idx="1"/>
          </p:nvPr>
        </p:nvSpPr>
        <p:spPr/>
        <p:txBody>
          <a:bodyPr/>
          <a:lstStyle/>
          <a:p>
            <a:endParaRPr lang="fr-FR" dirty="0"/>
          </a:p>
        </p:txBody>
      </p:sp>
      <p:graphicFrame>
        <p:nvGraphicFramePr>
          <p:cNvPr id="3" name="Diagram 2"/>
          <p:cNvGraphicFramePr/>
          <p:nvPr>
            <p:extLst>
              <p:ext uri="{D42A27DB-BD31-4B8C-83A1-F6EECF244321}">
                <p14:modId xmlns:p14="http://schemas.microsoft.com/office/powerpoint/2010/main" val="90026105"/>
              </p:ext>
            </p:extLst>
          </p:nvPr>
        </p:nvGraphicFramePr>
        <p:xfrm>
          <a:off x="3139439" y="2250106"/>
          <a:ext cx="3482340" cy="1724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1927859" y="1472972"/>
            <a:ext cx="1508760" cy="72615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fr-BE" dirty="0" err="1" smtClean="0"/>
              <a:t>winlogon</a:t>
            </a:r>
            <a:endParaRPr lang="fr-BE" dirty="0"/>
          </a:p>
        </p:txBody>
      </p:sp>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2899" y="1533433"/>
            <a:ext cx="905613" cy="905613"/>
          </a:xfrm>
          <a:prstGeom prst="rect">
            <a:avLst/>
          </a:prstGeom>
        </p:spPr>
      </p:pic>
      <p:sp>
        <p:nvSpPr>
          <p:cNvPr id="6" name="Right Arrow 5"/>
          <p:cNvSpPr/>
          <p:nvPr/>
        </p:nvSpPr>
        <p:spPr>
          <a:xfrm>
            <a:off x="1085826" y="1629486"/>
            <a:ext cx="811347" cy="45296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BE" dirty="0" smtClean="0"/>
              <a:t>SAS</a:t>
            </a:r>
            <a:endParaRPr lang="fr-BE" dirty="0"/>
          </a:p>
        </p:txBody>
      </p:sp>
      <p:sp>
        <p:nvSpPr>
          <p:cNvPr id="7" name="Right Arrow 6"/>
          <p:cNvSpPr/>
          <p:nvPr/>
        </p:nvSpPr>
        <p:spPr>
          <a:xfrm>
            <a:off x="3467099" y="1794850"/>
            <a:ext cx="662940" cy="13926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dirty="0"/>
          </a:p>
        </p:txBody>
      </p:sp>
      <p:sp>
        <p:nvSpPr>
          <p:cNvPr id="8" name="Rectangle 7"/>
          <p:cNvSpPr/>
          <p:nvPr/>
        </p:nvSpPr>
        <p:spPr>
          <a:xfrm>
            <a:off x="4152899" y="1472972"/>
            <a:ext cx="1508760" cy="72615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fr-BE" dirty="0" err="1"/>
              <a:t>lsass</a:t>
            </a:r>
            <a:endParaRPr lang="fr-BE" dirty="0"/>
          </a:p>
        </p:txBody>
      </p:sp>
      <p:sp>
        <p:nvSpPr>
          <p:cNvPr id="9" name="Rectangle 8"/>
          <p:cNvSpPr/>
          <p:nvPr/>
        </p:nvSpPr>
        <p:spPr>
          <a:xfrm>
            <a:off x="6362699" y="1308718"/>
            <a:ext cx="1234440" cy="212092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fr-BE" sz="1200" dirty="0"/>
              <a:t>Authentication packages</a:t>
            </a:r>
          </a:p>
          <a:p>
            <a:pPr algn="ctr"/>
            <a:endParaRPr lang="fr-BE" sz="1200" dirty="0"/>
          </a:p>
          <a:p>
            <a:pPr algn="ctr"/>
            <a:r>
              <a:rPr lang="fr-BE" sz="1200" dirty="0"/>
              <a:t>kerberos</a:t>
            </a:r>
          </a:p>
          <a:p>
            <a:pPr algn="ctr"/>
            <a:r>
              <a:rPr lang="fr-BE" sz="1200" dirty="0"/>
              <a:t>msv1_0</a:t>
            </a:r>
          </a:p>
          <a:p>
            <a:pPr algn="ctr"/>
            <a:r>
              <a:rPr lang="fr-BE" sz="1200" dirty="0"/>
              <a:t>wdigest</a:t>
            </a:r>
          </a:p>
          <a:p>
            <a:pPr algn="ctr"/>
            <a:r>
              <a:rPr lang="fr-BE" sz="1200" dirty="0"/>
              <a:t>…</a:t>
            </a:r>
          </a:p>
          <a:p>
            <a:pPr algn="ctr"/>
            <a:r>
              <a:rPr lang="fr-BE" sz="1200" dirty="0"/>
              <a:t>…</a:t>
            </a:r>
          </a:p>
          <a:p>
            <a:pPr algn="ctr"/>
            <a:r>
              <a:rPr lang="fr-BE" sz="1200" dirty="0"/>
              <a:t>…</a:t>
            </a:r>
          </a:p>
          <a:p>
            <a:pPr algn="ctr"/>
            <a:endParaRPr lang="fr-BE" sz="1200" dirty="0"/>
          </a:p>
        </p:txBody>
      </p:sp>
      <p:sp>
        <p:nvSpPr>
          <p:cNvPr id="10" name="Right Arrow 9"/>
          <p:cNvSpPr/>
          <p:nvPr/>
        </p:nvSpPr>
        <p:spPr>
          <a:xfrm>
            <a:off x="5692345" y="1794850"/>
            <a:ext cx="662940" cy="13926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a:p>
        </p:txBody>
      </p:sp>
      <p:sp>
        <p:nvSpPr>
          <p:cNvPr id="11" name="Right Arrow 10"/>
          <p:cNvSpPr/>
          <p:nvPr/>
        </p:nvSpPr>
        <p:spPr>
          <a:xfrm rot="10800000">
            <a:off x="5639005" y="2717078"/>
            <a:ext cx="662940" cy="13926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a:p>
        </p:txBody>
      </p:sp>
      <p:sp>
        <p:nvSpPr>
          <p:cNvPr id="12" name="Right Arrow 11"/>
          <p:cNvSpPr/>
          <p:nvPr/>
        </p:nvSpPr>
        <p:spPr>
          <a:xfrm rot="9642982">
            <a:off x="3558889" y="2563665"/>
            <a:ext cx="662940" cy="13926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a:p>
        </p:txBody>
      </p:sp>
      <p:sp>
        <p:nvSpPr>
          <p:cNvPr id="15" name="Right Arrow 14"/>
          <p:cNvSpPr/>
          <p:nvPr/>
        </p:nvSpPr>
        <p:spPr>
          <a:xfrm rot="8320568">
            <a:off x="7029416" y="1912857"/>
            <a:ext cx="1041711" cy="290376"/>
          </a:xfrm>
          <a:prstGeom prst="rightArrow">
            <a:avLst/>
          </a:prstGeom>
          <a:solidFill>
            <a:srgbClr val="00B050"/>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BE">
              <a:solidFill>
                <a:srgbClr val="00B050"/>
              </a:solidFill>
            </a:endParaRPr>
          </a:p>
        </p:txBody>
      </p:sp>
      <p:sp>
        <p:nvSpPr>
          <p:cNvPr id="16" name="TextBox 15"/>
          <p:cNvSpPr txBox="1"/>
          <p:nvPr/>
        </p:nvSpPr>
        <p:spPr>
          <a:xfrm>
            <a:off x="7887956" y="1425518"/>
            <a:ext cx="819455" cy="369332"/>
          </a:xfrm>
          <a:prstGeom prst="rect">
            <a:avLst/>
          </a:prstGeom>
          <a:noFill/>
        </p:spPr>
        <p:txBody>
          <a:bodyPr wrap="none" rtlCol="0">
            <a:spAutoFit/>
          </a:bodyPr>
          <a:lstStyle/>
          <a:p>
            <a:r>
              <a:rPr lang="en-US" dirty="0" smtClean="0">
                <a:solidFill>
                  <a:srgbClr val="00B050"/>
                </a:solidFill>
              </a:rPr>
              <a:t>♥♥♥♥</a:t>
            </a:r>
            <a:endParaRPr lang="fr-BE" dirty="0">
              <a:solidFill>
                <a:srgbClr val="00B050"/>
              </a:solidFill>
            </a:endParaRPr>
          </a:p>
        </p:txBody>
      </p:sp>
      <p:pic>
        <p:nvPicPr>
          <p:cNvPr id="2050" name="Picture 2" descr="https://pbs.twimg.com/media/COYzDMcUcAA_5vV.jpg:large"/>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50473" y="4004131"/>
            <a:ext cx="4389012" cy="266587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vert="horz" lIns="91440" tIns="45720" rIns="91440" bIns="45720" rtlCol="0" anchor="ctr">
            <a:normAutofit/>
          </a:bodyPr>
          <a:lstStyle/>
          <a:p>
            <a:r>
              <a:rPr lang="en-US" sz="4000" b="1" dirty="0">
                <a:solidFill>
                  <a:schemeClr val="accent1">
                    <a:lumMod val="50000"/>
                  </a:schemeClr>
                </a:solidFill>
              </a:rPr>
              <a:t>Windows authentication</a:t>
            </a:r>
            <a:endParaRPr lang="fr-FR" sz="4000" b="1" dirty="0">
              <a:solidFill>
                <a:schemeClr val="accent1">
                  <a:lumMod val="50000"/>
                </a:schemeClr>
              </a:solidFill>
            </a:endParaRPr>
          </a:p>
        </p:txBody>
      </p:sp>
      <p:pic>
        <p:nvPicPr>
          <p:cNvPr id="1026" name="Picture 2" descr="http://3.bp.blogspot.com/-qTSqZNqo-LE/TB701GwcVbI/AAAAAAAAAj8/6CVC9D-x0O4/s1600/granted.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551988" y="2443102"/>
            <a:ext cx="1915111" cy="1276741"/>
          </a:xfrm>
          <a:prstGeom prst="rect">
            <a:avLst/>
          </a:prstGeom>
          <a:noFill/>
          <a:extLst>
            <a:ext uri="{909E8E84-426E-40DD-AFC4-6F175D3DCCD1}">
              <a14:hiddenFill xmlns:a14="http://schemas.microsoft.com/office/drawing/2010/main">
                <a:solidFill>
                  <a:srgbClr val="FFFFFF"/>
                </a:solidFill>
              </a14:hiddenFill>
            </a:ext>
          </a:extLst>
        </p:spPr>
      </p:pic>
      <p:sp>
        <p:nvSpPr>
          <p:cNvPr id="13" name="Slide Number Placeholder 12"/>
          <p:cNvSpPr>
            <a:spLocks noGrp="1"/>
          </p:cNvSpPr>
          <p:nvPr>
            <p:ph type="sldNum" sz="quarter" idx="12"/>
          </p:nvPr>
        </p:nvSpPr>
        <p:spPr/>
        <p:txBody>
          <a:bodyPr/>
          <a:lstStyle/>
          <a:p>
            <a:fld id="{89B86E6B-EBB6-48FF-B4E3-4C5DBB4B72D9}" type="slidenum">
              <a:rPr lang="fr-BE" smtClean="0"/>
              <a:pPr/>
              <a:t>15</a:t>
            </a:fld>
            <a:endParaRPr lang="fr-BE"/>
          </a:p>
        </p:txBody>
      </p:sp>
    </p:spTree>
    <p:extLst>
      <p:ext uri="{BB962C8B-B14F-4D97-AF65-F5344CB8AC3E}">
        <p14:creationId xmlns:p14="http://schemas.microsoft.com/office/powerpoint/2010/main" val="775727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 presetClass="entr" presetSubtype="3"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1+#ppt_w/2"/>
                                          </p:val>
                                        </p:tav>
                                        <p:tav tm="100000">
                                          <p:val>
                                            <p:strVal val="#ppt_x"/>
                                          </p:val>
                                        </p:tav>
                                      </p:tavLst>
                                    </p:anim>
                                    <p:anim calcmode="lin" valueType="num">
                                      <p:cBhvr additive="base">
                                        <p:cTn id="39"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5"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2000"/>
                                        <p:tgtEl>
                                          <p:spTgt spid="16"/>
                                        </p:tgtEl>
                                      </p:cBhvr>
                                    </p:animEffect>
                                    <p:anim calcmode="lin" valueType="num">
                                      <p:cBhvr>
                                        <p:cTn id="45" dur="2000" fill="hold"/>
                                        <p:tgtEl>
                                          <p:spTgt spid="16"/>
                                        </p:tgtEl>
                                        <p:attrNameLst>
                                          <p:attrName>ppt_w</p:attrName>
                                        </p:attrNameLst>
                                      </p:cBhvr>
                                      <p:tavLst>
                                        <p:tav tm="0" fmla="#ppt_w*sin(2.5*pi*$)">
                                          <p:val>
                                            <p:fltVal val="0"/>
                                          </p:val>
                                        </p:tav>
                                        <p:tav tm="100000">
                                          <p:val>
                                            <p:fltVal val="1"/>
                                          </p:val>
                                        </p:tav>
                                      </p:tavLst>
                                    </p:anim>
                                    <p:anim calcmode="lin" valueType="num">
                                      <p:cBhvr>
                                        <p:cTn id="46" dur="20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1+#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childTnLst>
                          </p:cTn>
                        </p:par>
                        <p:par>
                          <p:cTn id="53" fill="hold">
                            <p:stCondLst>
                              <p:cond delay="500"/>
                            </p:stCondLst>
                            <p:childTnLst>
                              <p:par>
                                <p:cTn id="54" presetID="1" presetClass="entr" presetSubtype="0"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2" presetClass="entr" presetSubtype="3"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1+#ppt_w/2"/>
                                          </p:val>
                                        </p:tav>
                                        <p:tav tm="100000">
                                          <p:val>
                                            <p:strVal val="#ppt_x"/>
                                          </p:val>
                                        </p:tav>
                                      </p:tavLst>
                                    </p:anim>
                                    <p:anim calcmode="lin" valueType="num">
                                      <p:cBhvr additive="base">
                                        <p:cTn id="61" dur="500" fill="hold"/>
                                        <p:tgtEl>
                                          <p:spTgt spid="12"/>
                                        </p:tgtEl>
                                        <p:attrNameLst>
                                          <p:attrName>ppt_y</p:attrName>
                                        </p:attrNameLst>
                                      </p:cBhvr>
                                      <p:tavLst>
                                        <p:tav tm="0">
                                          <p:val>
                                            <p:strVal val="0-#ppt_h/2"/>
                                          </p:val>
                                        </p:tav>
                                        <p:tav tm="100000">
                                          <p:val>
                                            <p:strVal val="#ppt_y"/>
                                          </p:val>
                                        </p:tav>
                                      </p:tavLst>
                                    </p:anim>
                                  </p:childTnLst>
                                </p:cTn>
                              </p:par>
                            </p:childTnLst>
                          </p:cTn>
                        </p:par>
                        <p:par>
                          <p:cTn id="62" fill="hold">
                            <p:stCondLst>
                              <p:cond delay="500"/>
                            </p:stCondLst>
                            <p:childTnLst>
                              <p:par>
                                <p:cTn id="63" presetID="1" presetClass="entr" presetSubtype="0" fill="hold" nodeType="afterEffect">
                                  <p:stCondLst>
                                    <p:cond delay="0"/>
                                  </p:stCondLst>
                                  <p:childTnLst>
                                    <p:set>
                                      <p:cBhvr>
                                        <p:cTn id="64" dur="1" fill="hold">
                                          <p:stCondLst>
                                            <p:cond delay="0"/>
                                          </p:stCondLst>
                                        </p:cTn>
                                        <p:tgtEl>
                                          <p:spTgt spid="1026"/>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26" presetClass="entr" presetSubtype="0" fill="hold" nodeType="clickEffect">
                                  <p:stCondLst>
                                    <p:cond delay="0"/>
                                  </p:stCondLst>
                                  <p:childTnLst>
                                    <p:set>
                                      <p:cBhvr>
                                        <p:cTn id="68" dur="1" fill="hold">
                                          <p:stCondLst>
                                            <p:cond delay="0"/>
                                          </p:stCondLst>
                                        </p:cTn>
                                        <p:tgtEl>
                                          <p:spTgt spid="2050"/>
                                        </p:tgtEl>
                                        <p:attrNameLst>
                                          <p:attrName>style.visibility</p:attrName>
                                        </p:attrNameLst>
                                      </p:cBhvr>
                                      <p:to>
                                        <p:strVal val="visible"/>
                                      </p:to>
                                    </p:set>
                                    <p:animEffect transition="in" filter="wipe(down)">
                                      <p:cBhvr>
                                        <p:cTn id="69" dur="580">
                                          <p:stCondLst>
                                            <p:cond delay="0"/>
                                          </p:stCondLst>
                                        </p:cTn>
                                        <p:tgtEl>
                                          <p:spTgt spid="2050"/>
                                        </p:tgtEl>
                                      </p:cBhvr>
                                    </p:animEffect>
                                    <p:anim calcmode="lin" valueType="num">
                                      <p:cBhvr>
                                        <p:cTn id="70"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75" dur="26">
                                          <p:stCondLst>
                                            <p:cond delay="650"/>
                                          </p:stCondLst>
                                        </p:cTn>
                                        <p:tgtEl>
                                          <p:spTgt spid="2050"/>
                                        </p:tgtEl>
                                      </p:cBhvr>
                                      <p:to x="100000" y="60000"/>
                                    </p:animScale>
                                    <p:animScale>
                                      <p:cBhvr>
                                        <p:cTn id="76" dur="166" decel="50000">
                                          <p:stCondLst>
                                            <p:cond delay="676"/>
                                          </p:stCondLst>
                                        </p:cTn>
                                        <p:tgtEl>
                                          <p:spTgt spid="2050"/>
                                        </p:tgtEl>
                                      </p:cBhvr>
                                      <p:to x="100000" y="100000"/>
                                    </p:animScale>
                                    <p:animScale>
                                      <p:cBhvr>
                                        <p:cTn id="77" dur="26">
                                          <p:stCondLst>
                                            <p:cond delay="1312"/>
                                          </p:stCondLst>
                                        </p:cTn>
                                        <p:tgtEl>
                                          <p:spTgt spid="2050"/>
                                        </p:tgtEl>
                                      </p:cBhvr>
                                      <p:to x="100000" y="80000"/>
                                    </p:animScale>
                                    <p:animScale>
                                      <p:cBhvr>
                                        <p:cTn id="78" dur="166" decel="50000">
                                          <p:stCondLst>
                                            <p:cond delay="1338"/>
                                          </p:stCondLst>
                                        </p:cTn>
                                        <p:tgtEl>
                                          <p:spTgt spid="2050"/>
                                        </p:tgtEl>
                                      </p:cBhvr>
                                      <p:to x="100000" y="100000"/>
                                    </p:animScale>
                                    <p:animScale>
                                      <p:cBhvr>
                                        <p:cTn id="79" dur="26">
                                          <p:stCondLst>
                                            <p:cond delay="1642"/>
                                          </p:stCondLst>
                                        </p:cTn>
                                        <p:tgtEl>
                                          <p:spTgt spid="2050"/>
                                        </p:tgtEl>
                                      </p:cBhvr>
                                      <p:to x="100000" y="90000"/>
                                    </p:animScale>
                                    <p:animScale>
                                      <p:cBhvr>
                                        <p:cTn id="80" dur="166" decel="50000">
                                          <p:stCondLst>
                                            <p:cond delay="1668"/>
                                          </p:stCondLst>
                                        </p:cTn>
                                        <p:tgtEl>
                                          <p:spTgt spid="2050"/>
                                        </p:tgtEl>
                                      </p:cBhvr>
                                      <p:to x="100000" y="100000"/>
                                    </p:animScale>
                                    <p:animScale>
                                      <p:cBhvr>
                                        <p:cTn id="81" dur="26">
                                          <p:stCondLst>
                                            <p:cond delay="1808"/>
                                          </p:stCondLst>
                                        </p:cTn>
                                        <p:tgtEl>
                                          <p:spTgt spid="2050"/>
                                        </p:tgtEl>
                                      </p:cBhvr>
                                      <p:to x="100000" y="95000"/>
                                    </p:animScale>
                                    <p:animScale>
                                      <p:cBhvr>
                                        <p:cTn id="82" dur="166" decel="50000">
                                          <p:stCondLst>
                                            <p:cond delay="1834"/>
                                          </p:stCondLst>
                                        </p:cTn>
                                        <p:tgtEl>
                                          <p:spTgt spid="205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animBg="1"/>
      <p:bldP spid="6" grpId="0" animBg="1"/>
      <p:bldP spid="7" grpId="0" animBg="1"/>
      <p:bldP spid="8" grpId="0" animBg="1"/>
      <p:bldP spid="9" grpId="0" animBg="1"/>
      <p:bldP spid="10" grpId="0" animBg="1"/>
      <p:bldP spid="11" grpId="0" animBg="1"/>
      <p:bldP spid="12" grpId="0" animBg="1"/>
      <p:bldP spid="15" grpId="0" animBg="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5659" y="1494157"/>
            <a:ext cx="7916564" cy="369332"/>
          </a:xfrm>
          <a:prstGeom prst="rect">
            <a:avLst/>
          </a:prstGeom>
        </p:spPr>
        <p:txBody>
          <a:bodyPr wrap="square">
            <a:spAutoFit/>
          </a:bodyPr>
          <a:lstStyle/>
          <a:p>
            <a:endParaRPr lang="fr-BE" dirty="0">
              <a:solidFill>
                <a:srgbClr val="00B050"/>
              </a:solidFill>
            </a:endParaRPr>
          </a:p>
        </p:txBody>
      </p:sp>
      <p:sp>
        <p:nvSpPr>
          <p:cNvPr id="4" name="Title 3"/>
          <p:cNvSpPr>
            <a:spLocks noGrp="1"/>
          </p:cNvSpPr>
          <p:nvPr>
            <p:ph type="title"/>
          </p:nvPr>
        </p:nvSpPr>
        <p:spPr/>
        <p:txBody>
          <a:bodyPr vert="horz" lIns="91440" tIns="45720" rIns="91440" bIns="45720" rtlCol="0" anchor="ctr">
            <a:normAutofit/>
          </a:bodyPr>
          <a:lstStyle/>
          <a:p>
            <a:r>
              <a:rPr lang="fr-BE" sz="4000" b="1" dirty="0">
                <a:solidFill>
                  <a:schemeClr val="accent1">
                    <a:lumMod val="50000"/>
                  </a:schemeClr>
                </a:solidFill>
              </a:rPr>
              <a:t>Providers </a:t>
            </a:r>
            <a:r>
              <a:rPr lang="fr-BE" sz="4000" b="1" dirty="0" err="1">
                <a:solidFill>
                  <a:schemeClr val="accent1">
                    <a:lumMod val="50000"/>
                  </a:schemeClr>
                </a:solidFill>
              </a:rPr>
              <a:t>working</a:t>
            </a:r>
            <a:r>
              <a:rPr lang="fr-BE" sz="4000" b="1" dirty="0">
                <a:solidFill>
                  <a:schemeClr val="accent1">
                    <a:lumMod val="50000"/>
                  </a:schemeClr>
                </a:solidFill>
              </a:rPr>
              <a:t> </a:t>
            </a:r>
            <a:r>
              <a:rPr lang="fr-BE" sz="4000" b="1" dirty="0" err="1">
                <a:solidFill>
                  <a:schemeClr val="accent1">
                    <a:lumMod val="50000"/>
                  </a:schemeClr>
                </a:solidFill>
              </a:rPr>
              <a:t>analysis</a:t>
            </a:r>
            <a:endParaRPr lang="fr-FR" sz="4000" b="1" dirty="0">
              <a:solidFill>
                <a:schemeClr val="accent1">
                  <a:lumMod val="50000"/>
                </a:schemeClr>
              </a:solidFill>
            </a:endParaRPr>
          </a:p>
        </p:txBody>
      </p:sp>
      <p:sp>
        <p:nvSpPr>
          <p:cNvPr id="5" name="Content Placeholder 4"/>
          <p:cNvSpPr>
            <a:spLocks noGrp="1"/>
          </p:cNvSpPr>
          <p:nvPr>
            <p:ph idx="1"/>
          </p:nvPr>
        </p:nvSpPr>
        <p:spPr/>
        <p:txBody>
          <a:bodyPr vert="horz" lIns="91440" tIns="45720" rIns="91440" bIns="45720" rtlCol="0">
            <a:normAutofit lnSpcReduction="10000"/>
          </a:bodyPr>
          <a:lstStyle/>
          <a:p>
            <a:r>
              <a:rPr lang="fr-BE" dirty="0">
                <a:solidFill>
                  <a:schemeClr val="accent1">
                    <a:lumMod val="50000"/>
                  </a:schemeClr>
                </a:solidFill>
              </a:rPr>
              <a:t> </a:t>
            </a:r>
            <a:r>
              <a:rPr lang="fr-BE" dirty="0" err="1">
                <a:solidFill>
                  <a:schemeClr val="accent1">
                    <a:lumMod val="50000"/>
                  </a:schemeClr>
                </a:solidFill>
              </a:rPr>
              <a:t>Authentication</a:t>
            </a:r>
            <a:r>
              <a:rPr lang="fr-BE" dirty="0">
                <a:solidFill>
                  <a:schemeClr val="accent1">
                    <a:lumMod val="50000"/>
                  </a:schemeClr>
                </a:solidFill>
              </a:rPr>
              <a:t> packages are </a:t>
            </a:r>
            <a:r>
              <a:rPr lang="fr-BE" dirty="0" err="1">
                <a:solidFill>
                  <a:schemeClr val="accent1">
                    <a:lumMod val="50000"/>
                  </a:schemeClr>
                </a:solidFill>
              </a:rPr>
              <a:t>stored</a:t>
            </a:r>
            <a:r>
              <a:rPr lang="fr-BE" dirty="0">
                <a:solidFill>
                  <a:schemeClr val="accent1">
                    <a:lumMod val="50000"/>
                  </a:schemeClr>
                </a:solidFill>
              </a:rPr>
              <a:t> in memory</a:t>
            </a:r>
          </a:p>
          <a:p>
            <a:r>
              <a:rPr lang="fr-BE" dirty="0">
                <a:solidFill>
                  <a:schemeClr val="accent1">
                    <a:lumMod val="50000"/>
                  </a:schemeClr>
                </a:solidFill>
              </a:rPr>
              <a:t> </a:t>
            </a:r>
            <a:r>
              <a:rPr lang="en-US" dirty="0">
                <a:solidFill>
                  <a:schemeClr val="accent1">
                    <a:lumMod val="50000"/>
                  </a:schemeClr>
                </a:solidFill>
              </a:rPr>
              <a:t>These packages store </a:t>
            </a:r>
            <a:r>
              <a:rPr lang="en-US" dirty="0" err="1">
                <a:solidFill>
                  <a:schemeClr val="accent1">
                    <a:lumMod val="50000"/>
                  </a:schemeClr>
                </a:solidFill>
              </a:rPr>
              <a:t>informations</a:t>
            </a:r>
            <a:r>
              <a:rPr lang="en-US" dirty="0">
                <a:solidFill>
                  <a:schemeClr val="accent1">
                    <a:lumMod val="50000"/>
                  </a:schemeClr>
                </a:solidFill>
              </a:rPr>
              <a:t> by encrypting them</a:t>
            </a:r>
          </a:p>
          <a:p>
            <a:r>
              <a:rPr lang="en-US" dirty="0">
                <a:solidFill>
                  <a:schemeClr val="accent1">
                    <a:lumMod val="50000"/>
                  </a:schemeClr>
                </a:solidFill>
              </a:rPr>
              <a:t> The encryption is reversible and symmetrical</a:t>
            </a:r>
          </a:p>
          <a:p>
            <a:r>
              <a:rPr lang="en-US" dirty="0">
                <a:solidFill>
                  <a:schemeClr val="accent1">
                    <a:lumMod val="50000"/>
                  </a:schemeClr>
                </a:solidFill>
              </a:rPr>
              <a:t> Encryption keys are in memory (!)</a:t>
            </a:r>
          </a:p>
          <a:p>
            <a:r>
              <a:rPr lang="fr-BE" dirty="0">
                <a:solidFill>
                  <a:schemeClr val="accent1">
                    <a:lumMod val="50000"/>
                  </a:schemeClr>
                </a:solidFill>
              </a:rPr>
              <a:t> NT5 </a:t>
            </a:r>
            <a:r>
              <a:rPr lang="fr-BE" dirty="0" err="1">
                <a:solidFill>
                  <a:schemeClr val="accent1">
                    <a:lumMod val="50000"/>
                  </a:schemeClr>
                </a:solidFill>
              </a:rPr>
              <a:t>Algorithms</a:t>
            </a:r>
            <a:r>
              <a:rPr lang="fr-BE" dirty="0">
                <a:solidFill>
                  <a:schemeClr val="accent1">
                    <a:lumMod val="50000"/>
                  </a:schemeClr>
                </a:solidFill>
              </a:rPr>
              <a:t> </a:t>
            </a:r>
            <a:r>
              <a:rPr lang="fr-BE" dirty="0" err="1">
                <a:solidFill>
                  <a:schemeClr val="accent1">
                    <a:lumMod val="50000"/>
                  </a:schemeClr>
                </a:solidFill>
              </a:rPr>
              <a:t>used</a:t>
            </a:r>
            <a:r>
              <a:rPr lang="fr-BE" dirty="0">
                <a:solidFill>
                  <a:schemeClr val="accent1">
                    <a:lumMod val="50000"/>
                  </a:schemeClr>
                </a:solidFill>
              </a:rPr>
              <a:t> </a:t>
            </a:r>
            <a:r>
              <a:rPr lang="fr-BE" dirty="0">
                <a:solidFill>
                  <a:schemeClr val="accent1">
                    <a:lumMod val="50000"/>
                  </a:schemeClr>
                </a:solidFill>
                <a:sym typeface="Wingdings" panose="05000000000000000000" pitchFamily="2" charset="2"/>
              </a:rPr>
              <a:t> River </a:t>
            </a:r>
            <a:r>
              <a:rPr lang="fr-BE" dirty="0" err="1">
                <a:solidFill>
                  <a:schemeClr val="accent1">
                    <a:lumMod val="50000"/>
                  </a:schemeClr>
                </a:solidFill>
                <a:sym typeface="Wingdings" panose="05000000000000000000" pitchFamily="2" charset="2"/>
              </a:rPr>
              <a:t>Civest</a:t>
            </a:r>
            <a:r>
              <a:rPr lang="fr-BE" dirty="0">
                <a:solidFill>
                  <a:schemeClr val="accent1">
                    <a:lumMod val="50000"/>
                  </a:schemeClr>
                </a:solidFill>
                <a:sym typeface="Wingdings" panose="05000000000000000000" pitchFamily="2" charset="2"/>
              </a:rPr>
              <a:t> 4 (RC4) and Data </a:t>
            </a:r>
            <a:r>
              <a:rPr lang="fr-BE" dirty="0" err="1">
                <a:solidFill>
                  <a:schemeClr val="accent1">
                    <a:lumMod val="50000"/>
                  </a:schemeClr>
                </a:solidFill>
                <a:sym typeface="Wingdings" panose="05000000000000000000" pitchFamily="2" charset="2"/>
              </a:rPr>
              <a:t>Encryption</a:t>
            </a:r>
            <a:r>
              <a:rPr lang="fr-BE" dirty="0">
                <a:solidFill>
                  <a:schemeClr val="accent1">
                    <a:lumMod val="50000"/>
                  </a:schemeClr>
                </a:solidFill>
                <a:sym typeface="Wingdings" panose="05000000000000000000" pitchFamily="2" charset="2"/>
              </a:rPr>
              <a:t> Standard-X (DES-X)</a:t>
            </a:r>
            <a:endParaRPr lang="fr-BE" dirty="0">
              <a:solidFill>
                <a:schemeClr val="accent1">
                  <a:lumMod val="50000"/>
                </a:schemeClr>
              </a:solidFill>
            </a:endParaRPr>
          </a:p>
          <a:p>
            <a:r>
              <a:rPr lang="fr-BE" dirty="0">
                <a:solidFill>
                  <a:schemeClr val="accent1">
                    <a:lumMod val="50000"/>
                  </a:schemeClr>
                </a:solidFill>
              </a:rPr>
              <a:t> NT6 </a:t>
            </a:r>
            <a:r>
              <a:rPr lang="fr-BE" dirty="0" err="1">
                <a:solidFill>
                  <a:schemeClr val="accent1">
                    <a:lumMod val="50000"/>
                  </a:schemeClr>
                </a:solidFill>
              </a:rPr>
              <a:t>Algorithms</a:t>
            </a:r>
            <a:r>
              <a:rPr lang="fr-BE" dirty="0">
                <a:solidFill>
                  <a:schemeClr val="accent1">
                    <a:lumMod val="50000"/>
                  </a:schemeClr>
                </a:solidFill>
              </a:rPr>
              <a:t> </a:t>
            </a:r>
            <a:r>
              <a:rPr lang="fr-BE" dirty="0" err="1">
                <a:solidFill>
                  <a:schemeClr val="accent1">
                    <a:lumMod val="50000"/>
                  </a:schemeClr>
                </a:solidFill>
              </a:rPr>
              <a:t>used</a:t>
            </a:r>
            <a:r>
              <a:rPr lang="fr-BE" dirty="0">
                <a:solidFill>
                  <a:schemeClr val="accent1">
                    <a:lumMod val="50000"/>
                  </a:schemeClr>
                </a:solidFill>
              </a:rPr>
              <a:t> </a:t>
            </a:r>
            <a:r>
              <a:rPr lang="fr-BE" dirty="0">
                <a:solidFill>
                  <a:schemeClr val="accent1">
                    <a:lumMod val="50000"/>
                  </a:schemeClr>
                </a:solidFill>
                <a:sym typeface="Wingdings" panose="05000000000000000000" pitchFamily="2" charset="2"/>
              </a:rPr>
              <a:t> Triple Data </a:t>
            </a:r>
            <a:r>
              <a:rPr lang="fr-BE" dirty="0" err="1">
                <a:solidFill>
                  <a:schemeClr val="accent1">
                    <a:lumMod val="50000"/>
                  </a:schemeClr>
                </a:solidFill>
                <a:sym typeface="Wingdings" panose="05000000000000000000" pitchFamily="2" charset="2"/>
              </a:rPr>
              <a:t>Encryption</a:t>
            </a:r>
            <a:r>
              <a:rPr lang="fr-BE" dirty="0">
                <a:solidFill>
                  <a:schemeClr val="accent1">
                    <a:lumMod val="50000"/>
                  </a:schemeClr>
                </a:solidFill>
                <a:sym typeface="Wingdings" panose="05000000000000000000" pitchFamily="2" charset="2"/>
              </a:rPr>
              <a:t> Standard (Triple DES) and Advanced </a:t>
            </a:r>
            <a:r>
              <a:rPr lang="fr-BE" dirty="0" err="1">
                <a:solidFill>
                  <a:schemeClr val="accent1">
                    <a:lumMod val="50000"/>
                  </a:schemeClr>
                </a:solidFill>
                <a:sym typeface="Wingdings" panose="05000000000000000000" pitchFamily="2" charset="2"/>
              </a:rPr>
              <a:t>Encryption</a:t>
            </a:r>
            <a:r>
              <a:rPr lang="fr-BE" dirty="0">
                <a:solidFill>
                  <a:schemeClr val="accent1">
                    <a:lumMod val="50000"/>
                  </a:schemeClr>
                </a:solidFill>
                <a:sym typeface="Wingdings" panose="05000000000000000000" pitchFamily="2" charset="2"/>
              </a:rPr>
              <a:t> Standard (AES)</a:t>
            </a:r>
          </a:p>
          <a:p>
            <a:r>
              <a:rPr lang="fr-BE" dirty="0">
                <a:solidFill>
                  <a:schemeClr val="accent1">
                    <a:lumMod val="50000"/>
                  </a:schemeClr>
                </a:solidFill>
              </a:rPr>
              <a:t> NT10 </a:t>
            </a:r>
            <a:r>
              <a:rPr lang="fr-BE" dirty="0" err="1">
                <a:solidFill>
                  <a:schemeClr val="accent1">
                    <a:lumMod val="50000"/>
                  </a:schemeClr>
                </a:solidFill>
              </a:rPr>
              <a:t>Algorithms</a:t>
            </a:r>
            <a:r>
              <a:rPr lang="fr-BE" dirty="0">
                <a:solidFill>
                  <a:schemeClr val="accent1">
                    <a:lumMod val="50000"/>
                  </a:schemeClr>
                </a:solidFill>
              </a:rPr>
              <a:t> </a:t>
            </a:r>
            <a:r>
              <a:rPr lang="fr-BE" dirty="0" err="1">
                <a:solidFill>
                  <a:schemeClr val="accent1">
                    <a:lumMod val="50000"/>
                  </a:schemeClr>
                </a:solidFill>
              </a:rPr>
              <a:t>used</a:t>
            </a:r>
            <a:r>
              <a:rPr lang="fr-BE" dirty="0">
                <a:solidFill>
                  <a:schemeClr val="accent1">
                    <a:lumMod val="50000"/>
                  </a:schemeClr>
                </a:solidFill>
              </a:rPr>
              <a:t> </a:t>
            </a:r>
            <a:r>
              <a:rPr lang="fr-BE" dirty="0">
                <a:solidFill>
                  <a:schemeClr val="accent1">
                    <a:lumMod val="50000"/>
                  </a:schemeClr>
                </a:solidFill>
                <a:sym typeface="Wingdings" panose="05000000000000000000" pitchFamily="2" charset="2"/>
              </a:rPr>
              <a:t> Triple Data </a:t>
            </a:r>
            <a:r>
              <a:rPr lang="fr-BE" dirty="0" err="1">
                <a:solidFill>
                  <a:schemeClr val="accent1">
                    <a:lumMod val="50000"/>
                  </a:schemeClr>
                </a:solidFill>
                <a:sym typeface="Wingdings" panose="05000000000000000000" pitchFamily="2" charset="2"/>
              </a:rPr>
              <a:t>Encryption</a:t>
            </a:r>
            <a:r>
              <a:rPr lang="fr-BE" dirty="0">
                <a:solidFill>
                  <a:schemeClr val="accent1">
                    <a:lumMod val="50000"/>
                  </a:schemeClr>
                </a:solidFill>
                <a:sym typeface="Wingdings" panose="05000000000000000000" pitchFamily="2" charset="2"/>
              </a:rPr>
              <a:t> Standard (Triple DES) and Advanced </a:t>
            </a:r>
            <a:r>
              <a:rPr lang="fr-BE" dirty="0" err="1">
                <a:solidFill>
                  <a:schemeClr val="accent1">
                    <a:lumMod val="50000"/>
                  </a:schemeClr>
                </a:solidFill>
                <a:sym typeface="Wingdings" panose="05000000000000000000" pitchFamily="2" charset="2"/>
              </a:rPr>
              <a:t>Encryption</a:t>
            </a:r>
            <a:r>
              <a:rPr lang="fr-BE" dirty="0">
                <a:solidFill>
                  <a:schemeClr val="accent1">
                    <a:lumMod val="50000"/>
                  </a:schemeClr>
                </a:solidFill>
                <a:sym typeface="Wingdings" panose="05000000000000000000" pitchFamily="2" charset="2"/>
              </a:rPr>
              <a:t> Standard (AES)</a:t>
            </a:r>
          </a:p>
          <a:p>
            <a:r>
              <a:rPr lang="fr-BE" dirty="0">
                <a:solidFill>
                  <a:schemeClr val="accent1">
                    <a:lumMod val="50000"/>
                  </a:schemeClr>
                </a:solidFill>
              </a:rPr>
              <a:t> KB2871997 </a:t>
            </a:r>
            <a:r>
              <a:rPr lang="fr-BE" dirty="0">
                <a:solidFill>
                  <a:schemeClr val="accent1">
                    <a:lumMod val="50000"/>
                  </a:schemeClr>
                </a:solidFill>
                <a:sym typeface="Wingdings" panose="05000000000000000000" pitchFamily="2" charset="2"/>
              </a:rPr>
              <a:t> Set 1 </a:t>
            </a:r>
            <a:r>
              <a:rPr lang="fr-BE" dirty="0" err="1">
                <a:solidFill>
                  <a:schemeClr val="accent1">
                    <a:lumMod val="50000"/>
                  </a:schemeClr>
                </a:solidFill>
                <a:sym typeface="Wingdings" panose="05000000000000000000" pitchFamily="2" charset="2"/>
              </a:rPr>
              <a:t>UseLogonCredential</a:t>
            </a:r>
            <a:r>
              <a:rPr lang="fr-BE" dirty="0">
                <a:solidFill>
                  <a:schemeClr val="accent1">
                    <a:lumMod val="50000"/>
                  </a:schemeClr>
                </a:solidFill>
                <a:sym typeface="Wingdings" panose="05000000000000000000" pitchFamily="2" charset="2"/>
              </a:rPr>
              <a:t> DWORD </a:t>
            </a:r>
            <a:r>
              <a:rPr lang="fr-BE" sz="2000" dirty="0">
                <a:solidFill>
                  <a:schemeClr val="accent1">
                    <a:lumMod val="50000"/>
                  </a:schemeClr>
                </a:solidFill>
                <a:sym typeface="Wingdings" panose="05000000000000000000" pitchFamily="2" charset="2"/>
              </a:rPr>
              <a:t>HKLM\SYSTEM\</a:t>
            </a:r>
            <a:r>
              <a:rPr lang="fr-BE" sz="2000" dirty="0" err="1">
                <a:solidFill>
                  <a:schemeClr val="accent1">
                    <a:lumMod val="50000"/>
                  </a:schemeClr>
                </a:solidFill>
                <a:sym typeface="Wingdings" panose="05000000000000000000" pitchFamily="2" charset="2"/>
              </a:rPr>
              <a:t>CurrentControlSet</a:t>
            </a:r>
            <a:r>
              <a:rPr lang="fr-BE" sz="2000" dirty="0">
                <a:solidFill>
                  <a:schemeClr val="accent1">
                    <a:lumMod val="50000"/>
                  </a:schemeClr>
                </a:solidFill>
                <a:sym typeface="Wingdings" panose="05000000000000000000" pitchFamily="2" charset="2"/>
              </a:rPr>
              <a:t>\Control\</a:t>
            </a:r>
            <a:r>
              <a:rPr lang="fr-BE" sz="2000" dirty="0" err="1">
                <a:solidFill>
                  <a:schemeClr val="accent1">
                    <a:lumMod val="50000"/>
                  </a:schemeClr>
                </a:solidFill>
                <a:sym typeface="Wingdings" panose="05000000000000000000" pitchFamily="2" charset="2"/>
              </a:rPr>
              <a:t>SecurityProviders</a:t>
            </a:r>
            <a:r>
              <a:rPr lang="fr-BE" sz="2000" dirty="0">
                <a:solidFill>
                  <a:schemeClr val="accent1">
                    <a:lumMod val="50000"/>
                  </a:schemeClr>
                </a:solidFill>
                <a:sym typeface="Wingdings" panose="05000000000000000000" pitchFamily="2" charset="2"/>
              </a:rPr>
              <a:t>\</a:t>
            </a:r>
            <a:r>
              <a:rPr lang="fr-BE" sz="2000" dirty="0" err="1">
                <a:solidFill>
                  <a:schemeClr val="accent1">
                    <a:lumMod val="50000"/>
                  </a:schemeClr>
                </a:solidFill>
                <a:sym typeface="Wingdings" panose="05000000000000000000" pitchFamily="2" charset="2"/>
              </a:rPr>
              <a:t>Wdigest</a:t>
            </a:r>
            <a:r>
              <a:rPr lang="fr-BE" dirty="0">
                <a:solidFill>
                  <a:schemeClr val="accent1">
                    <a:lumMod val="50000"/>
                  </a:schemeClr>
                </a:solidFill>
                <a:sym typeface="Wingdings" panose="05000000000000000000" pitchFamily="2" charset="2"/>
              </a:rPr>
              <a:t> (Windows 10 </a:t>
            </a:r>
            <a:r>
              <a:rPr lang="fr-BE" dirty="0" err="1">
                <a:solidFill>
                  <a:schemeClr val="accent1">
                    <a:lumMod val="50000"/>
                  </a:schemeClr>
                </a:solidFill>
                <a:sym typeface="Wingdings" panose="05000000000000000000" pitchFamily="2" charset="2"/>
              </a:rPr>
              <a:t>also</a:t>
            </a:r>
            <a:r>
              <a:rPr lang="fr-BE" dirty="0">
                <a:solidFill>
                  <a:schemeClr val="accent1">
                    <a:lumMod val="50000"/>
                  </a:schemeClr>
                </a:solidFill>
                <a:sym typeface="Wingdings" panose="05000000000000000000" pitchFamily="2" charset="2"/>
              </a:rPr>
              <a:t> and 2016 and containers! (</a:t>
            </a:r>
            <a:r>
              <a:rPr lang="fr-BE" dirty="0" err="1">
                <a:solidFill>
                  <a:schemeClr val="accent1">
                    <a:lumMod val="50000"/>
                  </a:schemeClr>
                </a:solidFill>
                <a:sym typeface="Wingdings" panose="05000000000000000000" pitchFamily="2" charset="2"/>
              </a:rPr>
              <a:t>without</a:t>
            </a:r>
            <a:r>
              <a:rPr lang="fr-BE" dirty="0">
                <a:solidFill>
                  <a:schemeClr val="accent1">
                    <a:lumMod val="50000"/>
                  </a:schemeClr>
                </a:solidFill>
                <a:sym typeface="Wingdings" panose="05000000000000000000" pitchFamily="2" charset="2"/>
              </a:rPr>
              <a:t> VSM))</a:t>
            </a:r>
            <a:endParaRPr lang="fr-BE" dirty="0">
              <a:solidFill>
                <a:schemeClr val="accent1">
                  <a:lumMod val="50000"/>
                </a:schemeClr>
              </a:solidFill>
            </a:endParaRPr>
          </a:p>
          <a:p>
            <a:endParaRPr lang="fr-BE" dirty="0">
              <a:solidFill>
                <a:schemeClr val="accent1">
                  <a:lumMod val="50000"/>
                </a:schemeClr>
              </a:solidFill>
            </a:endParaRPr>
          </a:p>
          <a:p>
            <a:endParaRPr lang="fr-FR" dirty="0">
              <a:solidFill>
                <a:schemeClr val="accent1">
                  <a:lumMod val="50000"/>
                </a:schemeClr>
              </a:solidFill>
            </a:endParaRPr>
          </a:p>
        </p:txBody>
      </p:sp>
      <p:sp>
        <p:nvSpPr>
          <p:cNvPr id="3" name="Slide Number Placeholder 2"/>
          <p:cNvSpPr>
            <a:spLocks noGrp="1"/>
          </p:cNvSpPr>
          <p:nvPr>
            <p:ph type="sldNum" sz="quarter" idx="12"/>
          </p:nvPr>
        </p:nvSpPr>
        <p:spPr/>
        <p:txBody>
          <a:bodyPr/>
          <a:lstStyle/>
          <a:p>
            <a:fld id="{89B86E6B-EBB6-48FF-B4E3-4C5DBB4B72D9}" type="slidenum">
              <a:rPr lang="fr-BE" smtClean="0"/>
              <a:pPr/>
              <a:t>16</a:t>
            </a:fld>
            <a:endParaRPr lang="fr-BE"/>
          </a:p>
        </p:txBody>
      </p:sp>
    </p:spTree>
    <p:extLst>
      <p:ext uri="{BB962C8B-B14F-4D97-AF65-F5344CB8AC3E}">
        <p14:creationId xmlns:p14="http://schemas.microsoft.com/office/powerpoint/2010/main" val="2097644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stretch>
            <a:fillRect/>
          </a:stretch>
        </p:blipFill>
        <p:spPr>
          <a:xfrm>
            <a:off x="760492" y="2179256"/>
            <a:ext cx="4436716" cy="3175804"/>
          </a:xfrm>
          <a:prstGeom prst="rect">
            <a:avLst/>
          </a:prstGeom>
        </p:spPr>
      </p:pic>
      <p:pic>
        <p:nvPicPr>
          <p:cNvPr id="3" name="Picture 2"/>
          <p:cNvPicPr>
            <a:picLocks noChangeAspect="1"/>
          </p:cNvPicPr>
          <p:nvPr/>
        </p:nvPicPr>
        <p:blipFill>
          <a:blip r:embed="rId4" cstate="print"/>
          <a:stretch>
            <a:fillRect/>
          </a:stretch>
        </p:blipFill>
        <p:spPr>
          <a:xfrm>
            <a:off x="4642812" y="3834626"/>
            <a:ext cx="3476766" cy="1751298"/>
          </a:xfrm>
          <a:prstGeom prst="rect">
            <a:avLst/>
          </a:prstGeom>
        </p:spPr>
      </p:pic>
      <p:sp>
        <p:nvSpPr>
          <p:cNvPr id="4" name="Title 1"/>
          <p:cNvSpPr txBox="1">
            <a:spLocks/>
          </p:cNvSpPr>
          <p:nvPr/>
        </p:nvSpPr>
        <p:spPr>
          <a:xfrm>
            <a:off x="304800" y="286931"/>
            <a:ext cx="7543800" cy="783600"/>
          </a:xfrm>
          <a:prstGeom prst="rect">
            <a:avLst/>
          </a:prstGeom>
        </p:spPr>
        <p:txBody>
          <a:bodyPr vert="horz" lIns="91440" tIns="45720" rIns="91440" bIns="45720" rtlCol="0" anchor="ctr">
            <a:normAutofit fontScale="97500"/>
          </a:bodyPr>
          <a:lstStyle>
            <a:lvl1pPr>
              <a:lnSpc>
                <a:spcPct val="90000"/>
              </a:lnSpc>
              <a:spcBef>
                <a:spcPct val="0"/>
              </a:spcBef>
              <a:buNone/>
              <a:defRPr sz="4400" b="1">
                <a:solidFill>
                  <a:schemeClr val="accent1">
                    <a:lumMod val="50000"/>
                  </a:schemeClr>
                </a:solidFill>
                <a:latin typeface="+mj-lt"/>
                <a:ea typeface="+mj-ea"/>
                <a:cs typeface="+mj-cs"/>
              </a:defRPr>
            </a:lvl1pPr>
          </a:lstStyle>
          <a:p>
            <a:endParaRPr lang="fr-BE" dirty="0"/>
          </a:p>
        </p:txBody>
      </p:sp>
      <p:sp>
        <p:nvSpPr>
          <p:cNvPr id="5" name="Title 4"/>
          <p:cNvSpPr>
            <a:spLocks noGrp="1"/>
          </p:cNvSpPr>
          <p:nvPr>
            <p:ph type="title"/>
          </p:nvPr>
        </p:nvSpPr>
        <p:spPr/>
        <p:txBody>
          <a:bodyPr vert="horz" lIns="91440" tIns="45720" rIns="91440" bIns="45720" rtlCol="0" anchor="ctr">
            <a:normAutofit/>
          </a:bodyPr>
          <a:lstStyle/>
          <a:p>
            <a:pPr defTabSz="914400"/>
            <a:r>
              <a:rPr lang="en-US" sz="4000" b="1" dirty="0" err="1">
                <a:solidFill>
                  <a:schemeClr val="accent1">
                    <a:lumMod val="50000"/>
                  </a:schemeClr>
                </a:solidFill>
              </a:rPr>
              <a:t>WinDBG</a:t>
            </a:r>
            <a:r>
              <a:rPr lang="en-US" sz="4000" b="1" dirty="0">
                <a:solidFill>
                  <a:schemeClr val="accent1">
                    <a:lumMod val="50000"/>
                  </a:schemeClr>
                </a:solidFill>
              </a:rPr>
              <a:t> is awesome and CDB amazing</a:t>
            </a:r>
            <a:endParaRPr lang="fr-FR" sz="4000" b="1" dirty="0">
              <a:solidFill>
                <a:schemeClr val="accent1">
                  <a:lumMod val="50000"/>
                </a:schemeClr>
              </a:solidFill>
            </a:endParaRPr>
          </a:p>
        </p:txBody>
      </p:sp>
      <p:sp>
        <p:nvSpPr>
          <p:cNvPr id="6" name="Content Placeholder 5"/>
          <p:cNvSpPr>
            <a:spLocks noGrp="1"/>
          </p:cNvSpPr>
          <p:nvPr>
            <p:ph idx="1"/>
          </p:nvPr>
        </p:nvSpPr>
        <p:spPr/>
        <p:txBody>
          <a:bodyPr/>
          <a:lstStyle/>
          <a:p>
            <a:endParaRPr lang="fr-FR" dirty="0"/>
          </a:p>
        </p:txBody>
      </p:sp>
      <p:sp>
        <p:nvSpPr>
          <p:cNvPr id="7" name="Slide Number Placeholder 6"/>
          <p:cNvSpPr>
            <a:spLocks noGrp="1"/>
          </p:cNvSpPr>
          <p:nvPr>
            <p:ph type="sldNum" sz="quarter" idx="12"/>
          </p:nvPr>
        </p:nvSpPr>
        <p:spPr/>
        <p:txBody>
          <a:bodyPr/>
          <a:lstStyle/>
          <a:p>
            <a:fld id="{89B86E6B-EBB6-48FF-B4E3-4C5DBB4B72D9}" type="slidenum">
              <a:rPr lang="fr-BE" smtClean="0"/>
              <a:pPr/>
              <a:t>17</a:t>
            </a:fld>
            <a:endParaRPr lang="fr-BE"/>
          </a:p>
        </p:txBody>
      </p:sp>
    </p:spTree>
    <p:extLst>
      <p:ext uri="{BB962C8B-B14F-4D97-AF65-F5344CB8AC3E}">
        <p14:creationId xmlns:p14="http://schemas.microsoft.com/office/powerpoint/2010/main" val="23186267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2446495"/>
            <a:ext cx="2140297" cy="1738991"/>
          </a:xfrm>
          <a:prstGeom prst="rect">
            <a:avLst/>
          </a:prstGeom>
        </p:spPr>
      </p:pic>
      <p:pic>
        <p:nvPicPr>
          <p:cNvPr id="4" name="Picture 3"/>
          <p:cNvPicPr>
            <a:picLocks noChangeAspect="1"/>
          </p:cNvPicPr>
          <p:nvPr/>
        </p:nvPicPr>
        <p:blipFill>
          <a:blip r:embed="rId3" cstate="print"/>
          <a:stretch>
            <a:fillRect/>
          </a:stretch>
        </p:blipFill>
        <p:spPr>
          <a:xfrm>
            <a:off x="4191001" y="1843925"/>
            <a:ext cx="3505199" cy="2903449"/>
          </a:xfrm>
          <a:prstGeom prst="rect">
            <a:avLst/>
          </a:prstGeom>
          <a:effectLst>
            <a:outerShdw blurRad="50800" dist="38100" dir="2700000" algn="tl" rotWithShape="0">
              <a:prstClr val="black">
                <a:alpha val="40000"/>
              </a:prstClr>
            </a:outerShdw>
          </a:effectLst>
        </p:spPr>
      </p:pic>
      <p:sp>
        <p:nvSpPr>
          <p:cNvPr id="5" name="Right Arrow 4"/>
          <p:cNvSpPr/>
          <p:nvPr/>
        </p:nvSpPr>
        <p:spPr>
          <a:xfrm>
            <a:off x="2362201" y="3200400"/>
            <a:ext cx="1676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6" name="TextBox 5"/>
          <p:cNvSpPr txBox="1"/>
          <p:nvPr/>
        </p:nvSpPr>
        <p:spPr>
          <a:xfrm>
            <a:off x="880732" y="5418884"/>
            <a:ext cx="7321876" cy="415498"/>
          </a:xfrm>
          <a:prstGeom prst="rect">
            <a:avLst/>
          </a:prstGeom>
          <a:noFill/>
        </p:spPr>
        <p:txBody>
          <a:bodyPr wrap="none" rtlCol="0">
            <a:spAutoFit/>
          </a:bodyPr>
          <a:lstStyle/>
          <a:p>
            <a:r>
              <a:rPr lang="en-US" sz="2100" dirty="0" smtClean="0">
                <a:solidFill>
                  <a:schemeClr val="accent1">
                    <a:lumMod val="50000"/>
                  </a:schemeClr>
                </a:solidFill>
              </a:rPr>
              <a:t>PowerMemory manages </a:t>
            </a:r>
            <a:r>
              <a:rPr lang="en-US" sz="2100" dirty="0">
                <a:solidFill>
                  <a:schemeClr val="accent1">
                    <a:lumMod val="50000"/>
                  </a:schemeClr>
                </a:solidFill>
              </a:rPr>
              <a:t>Microsoft CDB Command Line Debugger</a:t>
            </a:r>
            <a:endParaRPr lang="fr-BE" sz="2100" dirty="0">
              <a:solidFill>
                <a:schemeClr val="accent1">
                  <a:lumMod val="50000"/>
                </a:schemeClr>
              </a:solidFill>
            </a:endParaRPr>
          </a:p>
        </p:txBody>
      </p:sp>
      <p:sp>
        <p:nvSpPr>
          <p:cNvPr id="8" name="Title 7"/>
          <p:cNvSpPr>
            <a:spLocks noGrp="1"/>
          </p:cNvSpPr>
          <p:nvPr>
            <p:ph type="title"/>
          </p:nvPr>
        </p:nvSpPr>
        <p:spPr/>
        <p:txBody>
          <a:bodyPr vert="horz" lIns="91440" tIns="45720" rIns="91440" bIns="45720" rtlCol="0" anchor="ctr">
            <a:normAutofit/>
          </a:bodyPr>
          <a:lstStyle/>
          <a:p>
            <a:pPr defTabSz="914400"/>
            <a:r>
              <a:rPr lang="en-US" sz="4000" b="1" dirty="0">
                <a:solidFill>
                  <a:schemeClr val="accent1">
                    <a:lumMod val="50000"/>
                  </a:schemeClr>
                </a:solidFill>
              </a:rPr>
              <a:t>Give </a:t>
            </a:r>
            <a:r>
              <a:rPr lang="en-US" sz="4000" b="1" dirty="0" smtClean="0">
                <a:solidFill>
                  <a:schemeClr val="accent1">
                    <a:lumMod val="50000"/>
                  </a:schemeClr>
                </a:solidFill>
              </a:rPr>
              <a:t>to PowerShell a </a:t>
            </a:r>
            <a:r>
              <a:rPr lang="en-US" sz="4000" b="1" dirty="0">
                <a:solidFill>
                  <a:schemeClr val="accent1">
                    <a:lumMod val="50000"/>
                  </a:schemeClr>
                </a:solidFill>
              </a:rPr>
              <a:t>Microsoft debugger and </a:t>
            </a:r>
            <a:r>
              <a:rPr lang="en-US" sz="4000" b="1" dirty="0" smtClean="0">
                <a:solidFill>
                  <a:schemeClr val="accent1">
                    <a:lumMod val="50000"/>
                  </a:schemeClr>
                </a:solidFill>
              </a:rPr>
              <a:t>it will </a:t>
            </a:r>
            <a:r>
              <a:rPr lang="en-US" sz="4000" b="1" dirty="0">
                <a:solidFill>
                  <a:schemeClr val="accent1">
                    <a:lumMod val="50000"/>
                  </a:schemeClr>
                </a:solidFill>
              </a:rPr>
              <a:t>rule the memory !</a:t>
            </a:r>
            <a:endParaRPr lang="fr-FR" sz="4000" b="1" dirty="0">
              <a:solidFill>
                <a:schemeClr val="accent1">
                  <a:lumMod val="50000"/>
                </a:schemeClr>
              </a:solidFill>
            </a:endParaRPr>
          </a:p>
        </p:txBody>
      </p:sp>
      <p:sp>
        <p:nvSpPr>
          <p:cNvPr id="2" name="Slide Number Placeholder 1"/>
          <p:cNvSpPr>
            <a:spLocks noGrp="1"/>
          </p:cNvSpPr>
          <p:nvPr>
            <p:ph type="sldNum" sz="quarter" idx="12"/>
          </p:nvPr>
        </p:nvSpPr>
        <p:spPr/>
        <p:txBody>
          <a:bodyPr/>
          <a:lstStyle/>
          <a:p>
            <a:fld id="{89B86E6B-EBB6-48FF-B4E3-4C5DBB4B72D9}" type="slidenum">
              <a:rPr lang="fr-BE" smtClean="0"/>
              <a:pPr/>
              <a:t>18</a:t>
            </a:fld>
            <a:endParaRPr lang="fr-BE"/>
          </a:p>
        </p:txBody>
      </p:sp>
    </p:spTree>
    <p:extLst>
      <p:ext uri="{BB962C8B-B14F-4D97-AF65-F5344CB8AC3E}">
        <p14:creationId xmlns:p14="http://schemas.microsoft.com/office/powerpoint/2010/main" val="7230544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85106" y="6074883"/>
            <a:ext cx="8040663" cy="523220"/>
          </a:xfrm>
          <a:prstGeom prst="rect">
            <a:avLst/>
          </a:prstGeom>
        </p:spPr>
        <p:txBody>
          <a:bodyPr wrap="none">
            <a:spAutoFit/>
          </a:bodyPr>
          <a:lstStyle/>
          <a:p>
            <a:r>
              <a:rPr lang="fr-FR" sz="1400" dirty="0" err="1" smtClean="0"/>
              <a:t>Cheat</a:t>
            </a:r>
            <a:r>
              <a:rPr lang="fr-FR" sz="1400" dirty="0" smtClean="0"/>
              <a:t> </a:t>
            </a:r>
            <a:r>
              <a:rPr lang="fr-FR" sz="1400" dirty="0" err="1"/>
              <a:t>s</a:t>
            </a:r>
            <a:r>
              <a:rPr lang="fr-FR" sz="1400" dirty="0" err="1" smtClean="0"/>
              <a:t>heets</a:t>
            </a:r>
            <a:r>
              <a:rPr lang="fr-FR" sz="1400" dirty="0" smtClean="0"/>
              <a:t> : </a:t>
            </a:r>
            <a:r>
              <a:rPr lang="fr-FR" sz="1400" dirty="0" smtClean="0">
                <a:hlinkClick r:id="rId3"/>
              </a:rPr>
              <a:t>http</a:t>
            </a:r>
            <a:r>
              <a:rPr lang="fr-FR" sz="1400" dirty="0">
                <a:hlinkClick r:id="rId3"/>
              </a:rPr>
              <a:t>://</a:t>
            </a:r>
            <a:r>
              <a:rPr lang="fr-FR" sz="1400" dirty="0" smtClean="0">
                <a:hlinkClick r:id="rId3"/>
              </a:rPr>
              <a:t>windbg.info/doc/1-common-cmds.html</a:t>
            </a:r>
            <a:r>
              <a:rPr lang="fr-FR" sz="1400" dirty="0" smtClean="0"/>
              <a:t> </a:t>
            </a:r>
          </a:p>
          <a:p>
            <a:r>
              <a:rPr lang="fr-FR" sz="1400" dirty="0" err="1" smtClean="0"/>
              <a:t>WinDBG</a:t>
            </a:r>
            <a:r>
              <a:rPr lang="fr-FR" sz="1400" dirty="0"/>
              <a:t> tuto : </a:t>
            </a:r>
            <a:r>
              <a:rPr lang="fr-FR" sz="1400" dirty="0">
                <a:hlinkClick r:id="rId4"/>
              </a:rPr>
              <a:t>http://</a:t>
            </a:r>
            <a:r>
              <a:rPr lang="fr-FR" sz="1400" dirty="0" smtClean="0">
                <a:hlinkClick r:id="rId4"/>
              </a:rPr>
              <a:t>www.codeproject.com/Articles/6084/Windows-Debuggers-Part-1-A-WinDbg-Tutorial</a:t>
            </a:r>
            <a:r>
              <a:rPr lang="fr-FR" sz="1400" dirty="0" smtClean="0"/>
              <a:t>  </a:t>
            </a:r>
            <a:endParaRPr lang="fr-FR" sz="1400" dirty="0"/>
          </a:p>
        </p:txBody>
      </p:sp>
      <p:sp>
        <p:nvSpPr>
          <p:cNvPr id="2" name="Title 1"/>
          <p:cNvSpPr>
            <a:spLocks noGrp="1"/>
          </p:cNvSpPr>
          <p:nvPr>
            <p:ph type="title"/>
          </p:nvPr>
        </p:nvSpPr>
        <p:spPr/>
        <p:txBody>
          <a:bodyPr>
            <a:normAutofit/>
          </a:bodyPr>
          <a:lstStyle/>
          <a:p>
            <a:r>
              <a:rPr lang="en-US" sz="4000" b="1" dirty="0" smtClean="0">
                <a:solidFill>
                  <a:schemeClr val="accent1">
                    <a:lumMod val="50000"/>
                  </a:schemeClr>
                </a:solidFill>
              </a:rPr>
              <a:t>Inspecting</a:t>
            </a:r>
            <a:r>
              <a:rPr lang="en-US" sz="4000" b="1" dirty="0" smtClean="0">
                <a:solidFill>
                  <a:srgbClr val="00CC3A"/>
                </a:solidFill>
              </a:rPr>
              <a:t> </a:t>
            </a:r>
            <a:r>
              <a:rPr lang="en-US" sz="4000" b="1" dirty="0">
                <a:solidFill>
                  <a:schemeClr val="accent1">
                    <a:lumMod val="50000"/>
                  </a:schemeClr>
                </a:solidFill>
              </a:rPr>
              <a:t>memory</a:t>
            </a:r>
            <a:endParaRPr lang="fr-FR" sz="4000" b="1" dirty="0">
              <a:solidFill>
                <a:schemeClr val="accent1">
                  <a:lumMod val="50000"/>
                </a:schemeClr>
              </a:solidFill>
            </a:endParaRPr>
          </a:p>
        </p:txBody>
      </p:sp>
      <p:pic>
        <p:nvPicPr>
          <p:cNvPr id="9" name="Content Placeholder 8"/>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639536" y="3121540"/>
            <a:ext cx="4582164" cy="981212"/>
          </a:xfrm>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9536" y="3010953"/>
            <a:ext cx="2048703" cy="123875"/>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9536" y="1820485"/>
            <a:ext cx="2058232" cy="133404"/>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7700" y="1947270"/>
            <a:ext cx="6460561" cy="1029116"/>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39536" y="4191424"/>
            <a:ext cx="2010056" cy="123842"/>
          </a:xfrm>
          <a:prstGeom prst="rect">
            <a:avLst/>
          </a:prstGeom>
        </p:spPr>
      </p:pic>
      <p:pic>
        <p:nvPicPr>
          <p:cNvPr id="19" name="Picture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39536" y="4320511"/>
            <a:ext cx="4267796" cy="981212"/>
          </a:xfrm>
          <a:prstGeom prst="rect">
            <a:avLst/>
          </a:prstGeom>
        </p:spPr>
      </p:pic>
      <p:pic>
        <p:nvPicPr>
          <p:cNvPr id="21" name="Picture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39536" y="5549533"/>
            <a:ext cx="3086531" cy="181000"/>
          </a:xfrm>
          <a:prstGeom prst="rect">
            <a:avLst/>
          </a:prstGeom>
        </p:spPr>
      </p:pic>
      <p:pic>
        <p:nvPicPr>
          <p:cNvPr id="22" name="Picture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44299" y="5425690"/>
            <a:ext cx="2000529" cy="123842"/>
          </a:xfrm>
          <a:prstGeom prst="rect">
            <a:avLst/>
          </a:prstGeom>
        </p:spPr>
      </p:pic>
      <p:pic>
        <p:nvPicPr>
          <p:cNvPr id="3" name="Picture 2"/>
          <p:cNvPicPr>
            <a:picLocks noChangeAspect="1"/>
          </p:cNvPicPr>
          <p:nvPr/>
        </p:nvPicPr>
        <p:blipFill>
          <a:blip r:embed="rId13"/>
          <a:stretch>
            <a:fillRect/>
          </a:stretch>
        </p:blipFill>
        <p:spPr>
          <a:xfrm>
            <a:off x="6408173" y="5092841"/>
            <a:ext cx="1400175" cy="209550"/>
          </a:xfrm>
          <a:prstGeom prst="rect">
            <a:avLst/>
          </a:prstGeom>
        </p:spPr>
      </p:pic>
      <p:sp>
        <p:nvSpPr>
          <p:cNvPr id="4" name="Slide Number Placeholder 3"/>
          <p:cNvSpPr>
            <a:spLocks noGrp="1"/>
          </p:cNvSpPr>
          <p:nvPr>
            <p:ph type="sldNum" sz="quarter" idx="12"/>
          </p:nvPr>
        </p:nvSpPr>
        <p:spPr/>
        <p:txBody>
          <a:bodyPr/>
          <a:lstStyle/>
          <a:p>
            <a:fld id="{89B86E6B-EBB6-48FF-B4E3-4C5DBB4B72D9}" type="slidenum">
              <a:rPr lang="fr-BE" smtClean="0"/>
              <a:pPr/>
              <a:t>19</a:t>
            </a:fld>
            <a:endParaRPr lang="fr-BE"/>
          </a:p>
        </p:txBody>
      </p:sp>
    </p:spTree>
    <p:extLst>
      <p:ext uri="{BB962C8B-B14F-4D97-AF65-F5344CB8AC3E}">
        <p14:creationId xmlns:p14="http://schemas.microsoft.com/office/powerpoint/2010/main" val="3167312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randombar(horizontal)">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000"/>
                                        <p:tgtEl>
                                          <p:spTgt spid="7"/>
                                        </p:tgtEl>
                                      </p:cBhvr>
                                    </p:animEffect>
                                    <p:anim calcmode="lin" valueType="num">
                                      <p:cBhvr>
                                        <p:cTn id="45" dur="1000" fill="hold"/>
                                        <p:tgtEl>
                                          <p:spTgt spid="7"/>
                                        </p:tgtEl>
                                        <p:attrNameLst>
                                          <p:attrName>ppt_x</p:attrName>
                                        </p:attrNameLst>
                                      </p:cBhvr>
                                      <p:tavLst>
                                        <p:tav tm="0">
                                          <p:val>
                                            <p:strVal val="#ppt_x"/>
                                          </p:val>
                                        </p:tav>
                                        <p:tav tm="100000">
                                          <p:val>
                                            <p:strVal val="#ppt_x"/>
                                          </p:val>
                                        </p:tav>
                                      </p:tavLst>
                                    </p:anim>
                                    <p:anim calcmode="lin" valueType="num">
                                      <p:cBhvr>
                                        <p:cTn id="4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solidFill>
                  <a:schemeClr val="accent1">
                    <a:lumMod val="50000"/>
                  </a:schemeClr>
                </a:solidFill>
              </a:rPr>
              <a:t>Thank you!</a:t>
            </a:r>
          </a:p>
        </p:txBody>
      </p:sp>
      <p:pic>
        <p:nvPicPr>
          <p:cNvPr id="4" name="Content Placeholder 3"/>
          <p:cNvPicPr>
            <a:picLocks noGrp="1" noChangeAspect="1"/>
          </p:cNvPicPr>
          <p:nvPr>
            <p:ph idx="1"/>
          </p:nvPr>
        </p:nvPicPr>
        <p:blipFill>
          <a:blip r:embed="rId3"/>
          <a:stretch>
            <a:fillRect/>
          </a:stretch>
        </p:blipFill>
        <p:spPr>
          <a:xfrm>
            <a:off x="997396" y="1361310"/>
            <a:ext cx="6738663" cy="1980758"/>
          </a:xfrm>
          <a:prstGeom prst="rect">
            <a:avLst/>
          </a:prstGeom>
        </p:spPr>
        <p:style>
          <a:lnRef idx="2">
            <a:schemeClr val="dk1"/>
          </a:lnRef>
          <a:fillRef idx="1">
            <a:schemeClr val="lt1"/>
          </a:fillRef>
          <a:effectRef idx="0">
            <a:schemeClr val="dk1"/>
          </a:effectRef>
          <a:fontRef idx="minor">
            <a:schemeClr val="dk1"/>
          </a:fontRef>
        </p:style>
      </p:pic>
      <p:sp>
        <p:nvSpPr>
          <p:cNvPr id="3" name="Slide Number Placeholder 2"/>
          <p:cNvSpPr>
            <a:spLocks noGrp="1"/>
          </p:cNvSpPr>
          <p:nvPr>
            <p:ph type="sldNum" sz="quarter" idx="12"/>
          </p:nvPr>
        </p:nvSpPr>
        <p:spPr/>
        <p:txBody>
          <a:bodyPr/>
          <a:lstStyle/>
          <a:p>
            <a:fld id="{89B86E6B-EBB6-48FF-B4E3-4C5DBB4B72D9}" type="slidenum">
              <a:rPr lang="fr-BE" smtClean="0"/>
              <a:pPr/>
              <a:t>2</a:t>
            </a:fld>
            <a:endParaRPr lang="fr-BE"/>
          </a:p>
        </p:txBody>
      </p:sp>
      <p:pic>
        <p:nvPicPr>
          <p:cNvPr id="1026" name="Picture 2" descr="checkpoint-3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1548" y="3578092"/>
            <a:ext cx="1869168" cy="50734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apid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3820" y="4390776"/>
            <a:ext cx="2742579" cy="46374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gosec-smal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51237" y="4859594"/>
            <a:ext cx="884822" cy="81176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gardienvirtuel_renvers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77028" y="5047727"/>
            <a:ext cx="1320658" cy="59300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TrendMicro GOLD"/>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63809" y="5094622"/>
            <a:ext cx="1542600" cy="59842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sec"/>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73972" y="3412880"/>
            <a:ext cx="2721980" cy="1209769"/>
          </a:xfrm>
          <a:prstGeom prst="rect">
            <a:avLst/>
          </a:prstGeom>
          <a:solidFill>
            <a:schemeClr val="tx1"/>
          </a:solidFill>
        </p:spPr>
      </p:pic>
      <p:pic>
        <p:nvPicPr>
          <p:cNvPr id="1038" name="Picture 14" descr="sekcore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06801" y="6190045"/>
            <a:ext cx="1309331" cy="348868"/>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shodan 128x12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72466" y="5899004"/>
            <a:ext cx="700512" cy="700513"/>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hadname"/>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874145" y="5845733"/>
            <a:ext cx="753784" cy="753784"/>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http://www.hackfest.ca/img/partners/offsec.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385101" y="5762814"/>
            <a:ext cx="891927" cy="8027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No Starch Press"/>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03572" y="5393833"/>
            <a:ext cx="895350" cy="895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08370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320812" y="2841721"/>
            <a:ext cx="354584" cy="338554"/>
          </a:xfrm>
          <a:prstGeom prst="rect">
            <a:avLst/>
          </a:prstGeom>
        </p:spPr>
        <p:txBody>
          <a:bodyPr wrap="none">
            <a:spAutoFit/>
          </a:bodyPr>
          <a:lstStyle/>
          <a:p>
            <a:r>
              <a:rPr lang="fr-BE" sz="1600" dirty="0" smtClean="0"/>
              <a:t> </a:t>
            </a:r>
            <a:r>
              <a:rPr lang="fr-BE" sz="1600" dirty="0" smtClean="0">
                <a:solidFill>
                  <a:srgbClr val="8B0000"/>
                </a:solidFill>
                <a:latin typeface="Lucida Console" panose="020B0609040504020204" pitchFamily="49" charset="0"/>
              </a:rPr>
              <a:t> </a:t>
            </a:r>
          </a:p>
        </p:txBody>
      </p:sp>
      <p:sp>
        <p:nvSpPr>
          <p:cNvPr id="8" name="TextBox 7"/>
          <p:cNvSpPr txBox="1"/>
          <p:nvPr/>
        </p:nvSpPr>
        <p:spPr>
          <a:xfrm>
            <a:off x="285051" y="1447763"/>
            <a:ext cx="5521097" cy="861774"/>
          </a:xfrm>
          <a:prstGeom prst="rect">
            <a:avLst/>
          </a:prstGeom>
          <a:noFill/>
        </p:spPr>
        <p:txBody>
          <a:bodyPr wrap="square" rtlCol="0">
            <a:spAutoFit/>
          </a:bodyPr>
          <a:lstStyle/>
          <a:p>
            <a:r>
              <a:rPr lang="en-US" dirty="0" smtClean="0"/>
              <a:t>♥ Symbols </a:t>
            </a:r>
            <a:r>
              <a:rPr lang="fr-BE" dirty="0" smtClean="0"/>
              <a:t> </a:t>
            </a:r>
          </a:p>
          <a:p>
            <a:r>
              <a:rPr lang="fr-BE" sz="1400" dirty="0" smtClean="0"/>
              <a:t>SRV*c</a:t>
            </a:r>
            <a:r>
              <a:rPr lang="fr-BE" sz="1400" dirty="0"/>
              <a:t>:\</a:t>
            </a:r>
            <a:r>
              <a:rPr lang="fr-BE" sz="1400" dirty="0" err="1"/>
              <a:t>symbols</a:t>
            </a:r>
            <a:r>
              <a:rPr lang="fr-BE" sz="1400" dirty="0"/>
              <a:t>*http://msdl.microsoft.com/download/symbols </a:t>
            </a:r>
          </a:p>
          <a:p>
            <a:endParaRPr lang="fr-BE" dirty="0"/>
          </a:p>
        </p:txBody>
      </p:sp>
      <p:sp>
        <p:nvSpPr>
          <p:cNvPr id="9" name="Rectangle 8"/>
          <p:cNvSpPr/>
          <p:nvPr/>
        </p:nvSpPr>
        <p:spPr>
          <a:xfrm>
            <a:off x="798025" y="6091757"/>
            <a:ext cx="231154" cy="338554"/>
          </a:xfrm>
          <a:prstGeom prst="rect">
            <a:avLst/>
          </a:prstGeom>
        </p:spPr>
        <p:txBody>
          <a:bodyPr wrap="none">
            <a:spAutoFit/>
          </a:bodyPr>
          <a:lstStyle/>
          <a:p>
            <a:r>
              <a:rPr lang="fr-BE" sz="1600" dirty="0" smtClean="0"/>
              <a:t> </a:t>
            </a:r>
            <a:endParaRPr lang="fr-BE" sz="1600" dirty="0" smtClean="0">
              <a:solidFill>
                <a:srgbClr val="8B0000"/>
              </a:solidFill>
              <a:latin typeface="Lucida Console" panose="020B0609040504020204" pitchFamily="49" charset="0"/>
            </a:endParaRPr>
          </a:p>
        </p:txBody>
      </p:sp>
      <p:sp>
        <p:nvSpPr>
          <p:cNvPr id="11" name="Rectangle 10"/>
          <p:cNvSpPr/>
          <p:nvPr/>
        </p:nvSpPr>
        <p:spPr>
          <a:xfrm>
            <a:off x="2953235" y="2275196"/>
            <a:ext cx="184731" cy="338554"/>
          </a:xfrm>
          <a:prstGeom prst="rect">
            <a:avLst/>
          </a:prstGeom>
        </p:spPr>
        <p:txBody>
          <a:bodyPr wrap="none">
            <a:spAutoFit/>
          </a:bodyPr>
          <a:lstStyle/>
          <a:p>
            <a:endParaRPr lang="fr-BE" sz="1600" b="1" dirty="0">
              <a:solidFill>
                <a:srgbClr val="00B050"/>
              </a:solidFill>
            </a:endParaRPr>
          </a:p>
        </p:txBody>
      </p:sp>
      <p:sp>
        <p:nvSpPr>
          <p:cNvPr id="5" name="Title 4"/>
          <p:cNvSpPr>
            <a:spLocks noGrp="1"/>
          </p:cNvSpPr>
          <p:nvPr>
            <p:ph type="title"/>
          </p:nvPr>
        </p:nvSpPr>
        <p:spPr/>
        <p:txBody>
          <a:bodyPr vert="horz" lIns="91440" tIns="45720" rIns="91440" bIns="45720" rtlCol="0" anchor="ctr">
            <a:normAutofit/>
          </a:bodyPr>
          <a:lstStyle/>
          <a:p>
            <a:r>
              <a:rPr lang="fr-BE" sz="4000" b="1" dirty="0" err="1">
                <a:solidFill>
                  <a:schemeClr val="accent1">
                    <a:lumMod val="50000"/>
                  </a:schemeClr>
                </a:solidFill>
              </a:rPr>
              <a:t>Symbols</a:t>
            </a:r>
            <a:r>
              <a:rPr lang="fr-BE" sz="4000" b="1" dirty="0">
                <a:solidFill>
                  <a:schemeClr val="accent1">
                    <a:lumMod val="50000"/>
                  </a:schemeClr>
                </a:solidFill>
              </a:rPr>
              <a:t> are free</a:t>
            </a:r>
            <a:endParaRPr lang="fr-FR" sz="4000" b="1" dirty="0">
              <a:solidFill>
                <a:schemeClr val="accent1">
                  <a:lumMod val="50000"/>
                </a:schemeClr>
              </a:solidFill>
            </a:endParaRPr>
          </a:p>
        </p:txBody>
      </p:sp>
      <p:pic>
        <p:nvPicPr>
          <p:cNvPr id="3" name="Content Placeholder 2"/>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400240" y="4453228"/>
            <a:ext cx="3115110" cy="1638529"/>
          </a:xfrm>
        </p:spPr>
      </p:pic>
      <p:pic>
        <p:nvPicPr>
          <p:cNvPr id="10" name="Picture 9"/>
          <p:cNvPicPr>
            <a:picLocks noChangeAspect="1"/>
          </p:cNvPicPr>
          <p:nvPr/>
        </p:nvPicPr>
        <p:blipFill>
          <a:blip r:embed="rId4" cstate="print"/>
          <a:stretch>
            <a:fillRect/>
          </a:stretch>
        </p:blipFill>
        <p:spPr>
          <a:xfrm>
            <a:off x="5150448" y="859988"/>
            <a:ext cx="3755250" cy="2828710"/>
          </a:xfrm>
          <a:prstGeom prst="rect">
            <a:avLst/>
          </a:prstGeom>
        </p:spPr>
      </p:pic>
      <p:sp>
        <p:nvSpPr>
          <p:cNvPr id="12" name="Content Placeholder 11"/>
          <p:cNvSpPr>
            <a:spLocks noGrp="1"/>
          </p:cNvSpPr>
          <p:nvPr>
            <p:ph sz="half" idx="1"/>
          </p:nvPr>
        </p:nvSpPr>
        <p:spPr/>
        <p:txBody>
          <a:bodyPr vert="horz" lIns="91440" tIns="45720" rIns="91440" bIns="45720" rtlCol="0">
            <a:normAutofit/>
          </a:bodyPr>
          <a:lstStyle/>
          <a:p>
            <a:endParaRPr lang="fr-BE" dirty="0" smtClean="0">
              <a:solidFill>
                <a:schemeClr val="accent1">
                  <a:lumMod val="50000"/>
                </a:schemeClr>
              </a:solidFill>
            </a:endParaRPr>
          </a:p>
          <a:p>
            <a:r>
              <a:rPr lang="fr-BE" dirty="0" smtClean="0">
                <a:solidFill>
                  <a:schemeClr val="accent1">
                    <a:lumMod val="50000"/>
                  </a:schemeClr>
                </a:solidFill>
              </a:rPr>
              <a:t>LIST_ENTRY </a:t>
            </a:r>
            <a:r>
              <a:rPr lang="fr-BE" dirty="0" err="1" smtClean="0">
                <a:solidFill>
                  <a:schemeClr val="accent1">
                    <a:lumMod val="50000"/>
                  </a:schemeClr>
                </a:solidFill>
              </a:rPr>
              <a:t>which</a:t>
            </a:r>
            <a:r>
              <a:rPr lang="fr-BE" dirty="0" smtClean="0">
                <a:solidFill>
                  <a:schemeClr val="accent1">
                    <a:lumMod val="50000"/>
                  </a:schemeClr>
                </a:solidFill>
              </a:rPr>
              <a:t> </a:t>
            </a:r>
            <a:r>
              <a:rPr lang="fr-BE" dirty="0" err="1" smtClean="0">
                <a:solidFill>
                  <a:schemeClr val="accent1">
                    <a:lumMod val="50000"/>
                  </a:schemeClr>
                </a:solidFill>
              </a:rPr>
              <a:t>contains</a:t>
            </a:r>
            <a:r>
              <a:rPr lang="fr-BE" dirty="0" smtClean="0">
                <a:solidFill>
                  <a:schemeClr val="accent1">
                    <a:lumMod val="50000"/>
                  </a:schemeClr>
                </a:solidFill>
              </a:rPr>
              <a:t> </a:t>
            </a:r>
            <a:r>
              <a:rPr lang="fr-BE" dirty="0" err="1">
                <a:solidFill>
                  <a:schemeClr val="accent1">
                    <a:lumMod val="50000"/>
                  </a:schemeClr>
                </a:solidFill>
              </a:rPr>
              <a:t>domain</a:t>
            </a:r>
            <a:r>
              <a:rPr lang="fr-BE" dirty="0">
                <a:solidFill>
                  <a:schemeClr val="accent1">
                    <a:lumMod val="50000"/>
                  </a:schemeClr>
                </a:solidFill>
              </a:rPr>
              <a:t>, </a:t>
            </a:r>
            <a:r>
              <a:rPr lang="en-US" dirty="0">
                <a:solidFill>
                  <a:schemeClr val="accent1">
                    <a:lumMod val="50000"/>
                  </a:schemeClr>
                </a:solidFill>
              </a:rPr>
              <a:t>user and password </a:t>
            </a:r>
            <a:r>
              <a:rPr lang="en-US" dirty="0" err="1">
                <a:solidFill>
                  <a:schemeClr val="accent1">
                    <a:lumMod val="50000"/>
                  </a:schemeClr>
                </a:solidFill>
              </a:rPr>
              <a:t>informations</a:t>
            </a:r>
            <a:r>
              <a:rPr lang="en-US" dirty="0">
                <a:solidFill>
                  <a:schemeClr val="accent1">
                    <a:lumMod val="50000"/>
                  </a:schemeClr>
                </a:solidFill>
              </a:rPr>
              <a:t> </a:t>
            </a:r>
            <a:r>
              <a:rPr lang="en-US" dirty="0">
                <a:solidFill>
                  <a:schemeClr val="accent1">
                    <a:lumMod val="50000"/>
                  </a:schemeClr>
                </a:solidFill>
                <a:sym typeface="Wingdings" panose="05000000000000000000" pitchFamily="2" charset="2"/>
              </a:rPr>
              <a:t> </a:t>
            </a:r>
          </a:p>
          <a:p>
            <a:pPr lvl="1"/>
            <a:r>
              <a:rPr lang="fr-BE" dirty="0" err="1" smtClean="0">
                <a:solidFill>
                  <a:srgbClr val="00B050"/>
                </a:solidFill>
              </a:rPr>
              <a:t>l_LogSessList</a:t>
            </a:r>
            <a:endParaRPr lang="fr-BE" dirty="0">
              <a:solidFill>
                <a:schemeClr val="accent1">
                  <a:lumMod val="50000"/>
                </a:schemeClr>
              </a:solidFill>
            </a:endParaRPr>
          </a:p>
          <a:p>
            <a:r>
              <a:rPr lang="fr-BE" dirty="0" smtClean="0">
                <a:solidFill>
                  <a:schemeClr val="accent1">
                    <a:lumMod val="50000"/>
                  </a:schemeClr>
                </a:solidFill>
              </a:rPr>
              <a:t> </a:t>
            </a:r>
            <a:r>
              <a:rPr lang="fr-BE" dirty="0">
                <a:solidFill>
                  <a:schemeClr val="accent1">
                    <a:lumMod val="50000"/>
                  </a:schemeClr>
                </a:solidFill>
              </a:rPr>
              <a:t>Key (nt5) </a:t>
            </a:r>
            <a:r>
              <a:rPr lang="fr-BE" dirty="0">
                <a:solidFill>
                  <a:schemeClr val="accent1">
                    <a:lumMod val="50000"/>
                  </a:schemeClr>
                </a:solidFill>
                <a:sym typeface="Wingdings" panose="05000000000000000000" pitchFamily="2" charset="2"/>
              </a:rPr>
              <a:t></a:t>
            </a:r>
          </a:p>
          <a:p>
            <a:pPr lvl="1"/>
            <a:r>
              <a:rPr lang="fr-BE" dirty="0" err="1">
                <a:solidFill>
                  <a:srgbClr val="00B050"/>
                </a:solidFill>
              </a:rPr>
              <a:t>g_pDesXKey</a:t>
            </a:r>
            <a:r>
              <a:rPr lang="fr-BE" dirty="0">
                <a:solidFill>
                  <a:schemeClr val="accent1">
                    <a:lumMod val="50000"/>
                  </a:schemeClr>
                </a:solidFill>
              </a:rPr>
              <a:t> : DES-X key </a:t>
            </a:r>
          </a:p>
          <a:p>
            <a:pPr marL="342900" lvl="1" indent="0">
              <a:buNone/>
            </a:pPr>
            <a:r>
              <a:rPr lang="fr-BE" dirty="0">
                <a:solidFill>
                  <a:schemeClr val="accent1">
                    <a:lumMod val="50000"/>
                  </a:schemeClr>
                </a:solidFill>
              </a:rPr>
              <a:t>and </a:t>
            </a:r>
            <a:r>
              <a:rPr lang="fr-BE" dirty="0" err="1">
                <a:solidFill>
                  <a:srgbClr val="00B050"/>
                </a:solidFill>
              </a:rPr>
              <a:t>g_Feedback</a:t>
            </a:r>
            <a:endParaRPr lang="fr-BE" dirty="0">
              <a:solidFill>
                <a:srgbClr val="00B050"/>
              </a:solidFill>
            </a:endParaRPr>
          </a:p>
          <a:p>
            <a:r>
              <a:rPr lang="fr-BE" dirty="0" smtClean="0">
                <a:solidFill>
                  <a:schemeClr val="accent1">
                    <a:lumMod val="50000"/>
                  </a:schemeClr>
                </a:solidFill>
              </a:rPr>
              <a:t>Key (nt6,nt10)</a:t>
            </a:r>
            <a:r>
              <a:rPr lang="fr-BE" dirty="0" smtClean="0">
                <a:solidFill>
                  <a:schemeClr val="accent1">
                    <a:lumMod val="50000"/>
                  </a:schemeClr>
                </a:solidFill>
                <a:sym typeface="Wingdings" panose="05000000000000000000" pitchFamily="2" charset="2"/>
              </a:rPr>
              <a:t> </a:t>
            </a:r>
          </a:p>
          <a:p>
            <a:pPr lvl="1"/>
            <a:r>
              <a:rPr lang="fr-BE" dirty="0" smtClean="0">
                <a:solidFill>
                  <a:srgbClr val="00B050"/>
                </a:solidFill>
              </a:rPr>
              <a:t>h3DesKey</a:t>
            </a:r>
            <a:r>
              <a:rPr lang="fr-BE" dirty="0" smtClean="0">
                <a:solidFill>
                  <a:schemeClr val="accent1">
                    <a:lumMod val="50000"/>
                  </a:schemeClr>
                </a:solidFill>
              </a:rPr>
              <a:t> </a:t>
            </a:r>
            <a:r>
              <a:rPr lang="fr-BE" dirty="0">
                <a:solidFill>
                  <a:schemeClr val="accent1">
                    <a:lumMod val="50000"/>
                  </a:schemeClr>
                </a:solidFill>
              </a:rPr>
              <a:t>: Triple DES key </a:t>
            </a:r>
            <a:endParaRPr lang="fr-BE" dirty="0" smtClean="0">
              <a:solidFill>
                <a:schemeClr val="accent1">
                  <a:lumMod val="50000"/>
                </a:schemeClr>
              </a:solidFill>
            </a:endParaRPr>
          </a:p>
          <a:p>
            <a:pPr lvl="1"/>
            <a:r>
              <a:rPr lang="fr-BE" dirty="0" err="1" smtClean="0">
                <a:solidFill>
                  <a:srgbClr val="00B050"/>
                </a:solidFill>
              </a:rPr>
              <a:t>AesKey</a:t>
            </a:r>
            <a:r>
              <a:rPr lang="fr-BE" dirty="0" smtClean="0">
                <a:solidFill>
                  <a:srgbClr val="00B050"/>
                </a:solidFill>
              </a:rPr>
              <a:t> </a:t>
            </a:r>
            <a:r>
              <a:rPr lang="fr-BE" dirty="0">
                <a:solidFill>
                  <a:schemeClr val="accent1">
                    <a:lumMod val="50000"/>
                  </a:schemeClr>
                </a:solidFill>
              </a:rPr>
              <a:t>: AES </a:t>
            </a:r>
            <a:r>
              <a:rPr lang="fr-BE" dirty="0" smtClean="0">
                <a:solidFill>
                  <a:schemeClr val="accent1">
                    <a:lumMod val="50000"/>
                  </a:schemeClr>
                </a:solidFill>
              </a:rPr>
              <a:t>key</a:t>
            </a:r>
          </a:p>
          <a:p>
            <a:pPr marL="342900" lvl="1" indent="0">
              <a:buNone/>
            </a:pPr>
            <a:r>
              <a:rPr lang="fr-BE" dirty="0" smtClean="0">
                <a:solidFill>
                  <a:schemeClr val="accent1">
                    <a:lumMod val="50000"/>
                  </a:schemeClr>
                </a:solidFill>
              </a:rPr>
              <a:t>and </a:t>
            </a:r>
            <a:r>
              <a:rPr lang="fr-BE" dirty="0" err="1" smtClean="0">
                <a:solidFill>
                  <a:srgbClr val="00B050"/>
                </a:solidFill>
              </a:rPr>
              <a:t>InitializationVector</a:t>
            </a:r>
            <a:endParaRPr lang="fr-BE" dirty="0">
              <a:solidFill>
                <a:srgbClr val="00B050"/>
              </a:solidFill>
            </a:endParaRPr>
          </a:p>
          <a:p>
            <a:endParaRPr lang="fr-FR" dirty="0">
              <a:solidFill>
                <a:schemeClr val="accent1">
                  <a:lumMod val="50000"/>
                </a:schemeClr>
              </a:solidFill>
            </a:endParaRPr>
          </a:p>
        </p:txBody>
      </p:sp>
      <p:sp>
        <p:nvSpPr>
          <p:cNvPr id="2" name="Slide Number Placeholder 1"/>
          <p:cNvSpPr>
            <a:spLocks noGrp="1"/>
          </p:cNvSpPr>
          <p:nvPr>
            <p:ph type="sldNum" sz="quarter" idx="12"/>
          </p:nvPr>
        </p:nvSpPr>
        <p:spPr/>
        <p:txBody>
          <a:bodyPr/>
          <a:lstStyle/>
          <a:p>
            <a:fld id="{89B86E6B-EBB6-48FF-B4E3-4C5DBB4B72D9}" type="slidenum">
              <a:rPr lang="fr-BE" smtClean="0"/>
              <a:pPr/>
              <a:t>20</a:t>
            </a:fld>
            <a:endParaRPr lang="fr-BE"/>
          </a:p>
        </p:txBody>
      </p:sp>
    </p:spTree>
    <p:extLst>
      <p:ext uri="{BB962C8B-B14F-4D97-AF65-F5344CB8AC3E}">
        <p14:creationId xmlns:p14="http://schemas.microsoft.com/office/powerpoint/2010/main" val="1975644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xEl>
                                              <p:pRg st="7" end="7"/>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xEl>
                                              <p:pRg st="8" end="8"/>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53" presetClass="entr" presetSubtype="528"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fltVal val="0"/>
                                          </p:val>
                                        </p:tav>
                                        <p:tav tm="100000">
                                          <p:val>
                                            <p:strVal val="#ppt_h"/>
                                          </p:val>
                                        </p:tav>
                                      </p:tavLst>
                                    </p:anim>
                                    <p:animEffect transition="in" filter="fade">
                                      <p:cBhvr>
                                        <p:cTn id="41" dur="500"/>
                                        <p:tgtEl>
                                          <p:spTgt spid="3"/>
                                        </p:tgtEl>
                                      </p:cBhvr>
                                    </p:animEffect>
                                    <p:anim calcmode="lin" valueType="num">
                                      <p:cBhvr>
                                        <p:cTn id="42" dur="500" fill="hold"/>
                                        <p:tgtEl>
                                          <p:spTgt spid="3"/>
                                        </p:tgtEl>
                                        <p:attrNameLst>
                                          <p:attrName>ppt_x</p:attrName>
                                        </p:attrNameLst>
                                      </p:cBhvr>
                                      <p:tavLst>
                                        <p:tav tm="0">
                                          <p:val>
                                            <p:fltVal val="0.5"/>
                                          </p:val>
                                        </p:tav>
                                        <p:tav tm="100000">
                                          <p:val>
                                            <p:strVal val="#ppt_x"/>
                                          </p:val>
                                        </p:tav>
                                      </p:tavLst>
                                    </p:anim>
                                    <p:anim calcmode="lin" valueType="num">
                                      <p:cBhvr>
                                        <p:cTn id="43"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endParaRPr lang="fr-FR" dirty="0" smtClean="0"/>
          </a:p>
          <a:p>
            <a:endParaRPr lang="fr-FR" dirty="0"/>
          </a:p>
          <a:p>
            <a:endParaRPr lang="fr-FR" dirty="0" smtClean="0"/>
          </a:p>
          <a:p>
            <a:endParaRPr lang="fr-FR" dirty="0"/>
          </a:p>
          <a:p>
            <a:pPr marL="0" indent="0">
              <a:buNone/>
            </a:pPr>
            <a:r>
              <a:rPr lang="fr-FR" dirty="0" smtClean="0">
                <a:solidFill>
                  <a:schemeClr val="accent1">
                    <a:lumMod val="50000"/>
                  </a:schemeClr>
                </a:solidFill>
              </a:rPr>
              <a:t>		   	 	     </a:t>
            </a:r>
            <a:r>
              <a:rPr lang="fr-FR" dirty="0" err="1" smtClean="0">
                <a:solidFill>
                  <a:schemeClr val="accent1">
                    <a:lumMod val="50000"/>
                  </a:schemeClr>
                </a:solidFill>
              </a:rPr>
              <a:t>Load</a:t>
            </a:r>
            <a:r>
              <a:rPr lang="fr-FR" dirty="0" smtClean="0">
                <a:solidFill>
                  <a:schemeClr val="accent1">
                    <a:lumMod val="50000"/>
                  </a:schemeClr>
                </a:solidFill>
              </a:rPr>
              <a:t> </a:t>
            </a:r>
            <a:r>
              <a:rPr lang="fr-FR" dirty="0" err="1">
                <a:solidFill>
                  <a:schemeClr val="accent1">
                    <a:lumMod val="50000"/>
                  </a:schemeClr>
                </a:solidFill>
              </a:rPr>
              <a:t>symbols</a:t>
            </a:r>
            <a:r>
              <a:rPr lang="fr-FR" dirty="0">
                <a:solidFill>
                  <a:schemeClr val="accent1">
                    <a:lumMod val="50000"/>
                  </a:schemeClr>
                </a:solidFill>
              </a:rPr>
              <a:t>…</a:t>
            </a:r>
          </a:p>
        </p:txBody>
      </p:sp>
      <p:pic>
        <p:nvPicPr>
          <p:cNvPr id="2" name="Picture 1"/>
          <p:cNvPicPr>
            <a:picLocks noChangeAspect="1"/>
          </p:cNvPicPr>
          <p:nvPr/>
        </p:nvPicPr>
        <p:blipFill>
          <a:blip r:embed="rId2" cstate="print"/>
          <a:stretch>
            <a:fillRect/>
          </a:stretch>
        </p:blipFill>
        <p:spPr>
          <a:xfrm>
            <a:off x="2681287" y="2197554"/>
            <a:ext cx="4162425" cy="1047750"/>
          </a:xfrm>
          <a:prstGeom prst="rect">
            <a:avLst/>
          </a:prstGeom>
        </p:spPr>
      </p:pic>
      <p:pic>
        <p:nvPicPr>
          <p:cNvPr id="3" name="Picture 2"/>
          <p:cNvPicPr>
            <a:picLocks noChangeAspect="1"/>
          </p:cNvPicPr>
          <p:nvPr/>
        </p:nvPicPr>
        <p:blipFill>
          <a:blip r:embed="rId3" cstate="print"/>
          <a:stretch>
            <a:fillRect/>
          </a:stretch>
        </p:blipFill>
        <p:spPr>
          <a:xfrm>
            <a:off x="2671762" y="4312784"/>
            <a:ext cx="4171950" cy="1019175"/>
          </a:xfrm>
          <a:prstGeom prst="rect">
            <a:avLst/>
          </a:prstGeom>
        </p:spPr>
      </p:pic>
      <p:pic>
        <p:nvPicPr>
          <p:cNvPr id="4" name="Picture 3"/>
          <p:cNvPicPr>
            <a:picLocks noChangeAspect="1"/>
          </p:cNvPicPr>
          <p:nvPr/>
        </p:nvPicPr>
        <p:blipFill>
          <a:blip r:embed="rId4" cstate="print"/>
          <a:stretch>
            <a:fillRect/>
          </a:stretch>
        </p:blipFill>
        <p:spPr>
          <a:xfrm>
            <a:off x="2660876" y="4159023"/>
            <a:ext cx="2438400" cy="142875"/>
          </a:xfrm>
          <a:prstGeom prst="rect">
            <a:avLst/>
          </a:prstGeom>
        </p:spPr>
      </p:pic>
      <p:pic>
        <p:nvPicPr>
          <p:cNvPr id="5" name="Picture 4"/>
          <p:cNvPicPr>
            <a:picLocks noChangeAspect="1"/>
          </p:cNvPicPr>
          <p:nvPr/>
        </p:nvPicPr>
        <p:blipFill>
          <a:blip r:embed="rId4" cstate="print"/>
          <a:stretch>
            <a:fillRect/>
          </a:stretch>
        </p:blipFill>
        <p:spPr>
          <a:xfrm>
            <a:off x="2660876" y="2032907"/>
            <a:ext cx="2438400" cy="142875"/>
          </a:xfrm>
          <a:prstGeom prst="rect">
            <a:avLst/>
          </a:prstGeom>
        </p:spPr>
      </p:pic>
      <p:sp>
        <p:nvSpPr>
          <p:cNvPr id="7" name="Title 6"/>
          <p:cNvSpPr>
            <a:spLocks noGrp="1"/>
          </p:cNvSpPr>
          <p:nvPr>
            <p:ph type="title"/>
          </p:nvPr>
        </p:nvSpPr>
        <p:spPr/>
        <p:txBody>
          <a:bodyPr vert="horz" lIns="91440" tIns="45720" rIns="91440" bIns="45720" rtlCol="0" anchor="ctr">
            <a:normAutofit/>
          </a:bodyPr>
          <a:lstStyle/>
          <a:p>
            <a:r>
              <a:rPr lang="en-US" sz="4000" b="1" dirty="0">
                <a:solidFill>
                  <a:schemeClr val="accent1">
                    <a:lumMod val="50000"/>
                  </a:schemeClr>
                </a:solidFill>
              </a:rPr>
              <a:t>Need symbols !</a:t>
            </a:r>
            <a:endParaRPr lang="fr-FR" sz="4000" b="1" dirty="0">
              <a:solidFill>
                <a:schemeClr val="accent1">
                  <a:lumMod val="50000"/>
                </a:schemeClr>
              </a:solidFill>
            </a:endParaRPr>
          </a:p>
        </p:txBody>
      </p:sp>
      <p:sp>
        <p:nvSpPr>
          <p:cNvPr id="6" name="Slide Number Placeholder 5"/>
          <p:cNvSpPr>
            <a:spLocks noGrp="1"/>
          </p:cNvSpPr>
          <p:nvPr>
            <p:ph type="sldNum" sz="quarter" idx="12"/>
          </p:nvPr>
        </p:nvSpPr>
        <p:spPr/>
        <p:txBody>
          <a:bodyPr/>
          <a:lstStyle/>
          <a:p>
            <a:fld id="{89B86E6B-EBB6-48FF-B4E3-4C5DBB4B72D9}" type="slidenum">
              <a:rPr lang="fr-BE" smtClean="0"/>
              <a:pPr/>
              <a:t>21</a:t>
            </a:fld>
            <a:endParaRPr lang="fr-BE"/>
          </a:p>
        </p:txBody>
      </p:sp>
    </p:spTree>
    <p:extLst>
      <p:ext uri="{BB962C8B-B14F-4D97-AF65-F5344CB8AC3E}">
        <p14:creationId xmlns:p14="http://schemas.microsoft.com/office/powerpoint/2010/main" val="277278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p:txBody>
          <a:bodyPr/>
          <a:lstStyle/>
          <a:p>
            <a:pPr marL="0" indent="0">
              <a:buNone/>
            </a:pPr>
            <a:endParaRPr lang="fr-FR" dirty="0"/>
          </a:p>
        </p:txBody>
      </p:sp>
      <p:sp>
        <p:nvSpPr>
          <p:cNvPr id="5" name="Rectangle 4"/>
          <p:cNvSpPr/>
          <p:nvPr/>
        </p:nvSpPr>
        <p:spPr>
          <a:xfrm>
            <a:off x="486031" y="410518"/>
            <a:ext cx="5170518" cy="646331"/>
          </a:xfrm>
          <a:prstGeom prst="rect">
            <a:avLst/>
          </a:prstGeom>
        </p:spPr>
        <p:txBody>
          <a:bodyPr vert="horz" lIns="91440" tIns="45720" rIns="91440" bIns="45720" rtlCol="0" anchor="ctr">
            <a:normAutofit/>
          </a:bodyPr>
          <a:lstStyle/>
          <a:p>
            <a:pPr defTabSz="685800">
              <a:lnSpc>
                <a:spcPct val="90000"/>
              </a:lnSpc>
              <a:spcBef>
                <a:spcPct val="0"/>
              </a:spcBef>
            </a:pPr>
            <a:endParaRPr lang="fr-BE" sz="4000" b="1" dirty="0">
              <a:solidFill>
                <a:schemeClr val="accent1">
                  <a:lumMod val="50000"/>
                </a:schemeClr>
              </a:solidFill>
              <a:latin typeface="+mj-lt"/>
              <a:ea typeface="+mj-ea"/>
              <a:cs typeface="+mj-cs"/>
            </a:endParaRPr>
          </a:p>
        </p:txBody>
      </p:sp>
      <p:sp>
        <p:nvSpPr>
          <p:cNvPr id="9" name="Title 8"/>
          <p:cNvSpPr>
            <a:spLocks noGrp="1"/>
          </p:cNvSpPr>
          <p:nvPr>
            <p:ph type="title"/>
          </p:nvPr>
        </p:nvSpPr>
        <p:spPr/>
        <p:txBody>
          <a:bodyPr vert="horz" lIns="91440" tIns="45720" rIns="91440" bIns="45720" rtlCol="0" anchor="ctr">
            <a:normAutofit/>
          </a:bodyPr>
          <a:lstStyle/>
          <a:p>
            <a:r>
              <a:rPr lang="fr-BE" sz="4000" b="1" dirty="0" err="1">
                <a:solidFill>
                  <a:schemeClr val="accent1">
                    <a:lumMod val="50000"/>
                  </a:schemeClr>
                </a:solidFill>
              </a:rPr>
              <a:t>Who</a:t>
            </a:r>
            <a:r>
              <a:rPr lang="fr-BE" sz="4000" b="1" dirty="0">
                <a:solidFill>
                  <a:schemeClr val="accent1">
                    <a:lumMod val="50000"/>
                  </a:schemeClr>
                </a:solidFill>
              </a:rPr>
              <a:t> </a:t>
            </a:r>
            <a:r>
              <a:rPr lang="fr-BE" sz="4000" b="1" dirty="0" err="1">
                <a:solidFill>
                  <a:schemeClr val="accent1">
                    <a:lumMod val="50000"/>
                  </a:schemeClr>
                </a:solidFill>
              </a:rPr>
              <a:t>is</a:t>
            </a:r>
            <a:r>
              <a:rPr lang="fr-BE" sz="4000" b="1" dirty="0">
                <a:solidFill>
                  <a:schemeClr val="accent1">
                    <a:lumMod val="50000"/>
                  </a:schemeClr>
                </a:solidFill>
              </a:rPr>
              <a:t> </a:t>
            </a:r>
            <a:r>
              <a:rPr lang="fr-BE" sz="4000" b="1" dirty="0" err="1">
                <a:solidFill>
                  <a:schemeClr val="accent1">
                    <a:lumMod val="50000"/>
                  </a:schemeClr>
                </a:solidFill>
              </a:rPr>
              <a:t>who</a:t>
            </a:r>
            <a:r>
              <a:rPr lang="fr-BE" sz="4000" b="1" dirty="0">
                <a:solidFill>
                  <a:schemeClr val="accent1">
                    <a:lumMod val="50000"/>
                  </a:schemeClr>
                </a:solidFill>
              </a:rPr>
              <a:t> and </a:t>
            </a:r>
            <a:r>
              <a:rPr lang="fr-BE" sz="4000" b="1" dirty="0" err="1">
                <a:solidFill>
                  <a:schemeClr val="accent1">
                    <a:lumMod val="50000"/>
                  </a:schemeClr>
                </a:solidFill>
              </a:rPr>
              <a:t>where</a:t>
            </a:r>
            <a:r>
              <a:rPr lang="fr-BE" sz="4000" b="1" dirty="0">
                <a:solidFill>
                  <a:schemeClr val="accent1">
                    <a:lumMod val="50000"/>
                  </a:schemeClr>
                </a:solidFill>
              </a:rPr>
              <a:t> ?</a:t>
            </a:r>
            <a:br>
              <a:rPr lang="fr-BE" sz="4000" b="1" dirty="0">
                <a:solidFill>
                  <a:schemeClr val="accent1">
                    <a:lumMod val="50000"/>
                  </a:schemeClr>
                </a:solidFill>
              </a:rPr>
            </a:br>
            <a:r>
              <a:rPr lang="fr-BE" sz="2400" dirty="0">
                <a:solidFill>
                  <a:schemeClr val="accent1">
                    <a:lumMod val="50000"/>
                  </a:schemeClr>
                </a:solidFill>
              </a:rPr>
              <a:t>(</a:t>
            </a:r>
            <a:r>
              <a:rPr lang="fr-FR" sz="2400" dirty="0">
                <a:solidFill>
                  <a:schemeClr val="accent1">
                    <a:lumMod val="50000"/>
                  </a:schemeClr>
                </a:solidFill>
              </a:rPr>
              <a:t>2008R2 dump in a </a:t>
            </a:r>
            <a:r>
              <a:rPr lang="fr-FR" sz="2400" dirty="0" err="1">
                <a:solidFill>
                  <a:schemeClr val="accent1">
                    <a:lumMod val="50000"/>
                  </a:schemeClr>
                </a:solidFill>
              </a:rPr>
              <a:t>domain</a:t>
            </a:r>
            <a:r>
              <a:rPr lang="fr-BE" sz="2400" dirty="0">
                <a:solidFill>
                  <a:schemeClr val="accent1">
                    <a:lumMod val="50000"/>
                  </a:schemeClr>
                </a:solidFill>
              </a:rPr>
              <a:t>)</a:t>
            </a:r>
            <a:endParaRPr lang="fr-FR" sz="2400" dirty="0">
              <a:solidFill>
                <a:schemeClr val="accent1">
                  <a:lumMod val="50000"/>
                </a:schemeClr>
              </a:solidFill>
            </a:endParaRPr>
          </a:p>
        </p:txBody>
      </p:sp>
      <p:sp>
        <p:nvSpPr>
          <p:cNvPr id="14" name="Rectangle 13"/>
          <p:cNvSpPr/>
          <p:nvPr/>
        </p:nvSpPr>
        <p:spPr>
          <a:xfrm>
            <a:off x="628650" y="1825625"/>
            <a:ext cx="7282543" cy="2031325"/>
          </a:xfrm>
          <a:prstGeom prst="rect">
            <a:avLst/>
          </a:prstGeom>
        </p:spPr>
        <p:txBody>
          <a:bodyPr wrap="square">
            <a:spAutoFit/>
          </a:bodyPr>
          <a:lstStyle/>
          <a:p>
            <a:r>
              <a:rPr lang="fr-FR" sz="1400" dirty="0"/>
              <a:t>0:000&gt; dd 0252e020 </a:t>
            </a:r>
          </a:p>
          <a:p>
            <a:r>
              <a:rPr lang="fr-FR" sz="1400" dirty="0"/>
              <a:t>00000000`0252e020  0252e4a0 00000000 fc7812c0 000007fe</a:t>
            </a:r>
          </a:p>
          <a:p>
            <a:r>
              <a:rPr lang="fr-FR" sz="1400" dirty="0"/>
              <a:t>00000000`0252e030  00000001 00000000 0252e020 00000000</a:t>
            </a:r>
          </a:p>
          <a:p>
            <a:r>
              <a:rPr lang="fr-FR" sz="1400" dirty="0"/>
              <a:t>00000000`0252e040  91e505e3 00000000 00001001 0000000a</a:t>
            </a:r>
          </a:p>
          <a:p>
            <a:r>
              <a:rPr lang="fr-FR" sz="1400" dirty="0"/>
              <a:t>00000000`0252e050  000e000c 00000000 03350500 00000000</a:t>
            </a:r>
          </a:p>
          <a:p>
            <a:r>
              <a:rPr lang="fr-FR" sz="1400" dirty="0"/>
              <a:t>00000000`0252e060  00120010 00000000 03350b40 00000000</a:t>
            </a:r>
          </a:p>
          <a:p>
            <a:r>
              <a:rPr lang="fr-FR" sz="1400" dirty="0"/>
              <a:t>00000000`0252e070  00180014 00000000 033503c0 00000000</a:t>
            </a:r>
          </a:p>
          <a:p>
            <a:r>
              <a:rPr lang="fr-FR" sz="1400" dirty="0"/>
              <a:t>00000000`0252e080  00180016 00000000 03350c40 00000000</a:t>
            </a:r>
          </a:p>
          <a:p>
            <a:r>
              <a:rPr lang="fr-FR" sz="1400" dirty="0"/>
              <a:t>00000000`0252e090  00260024 00000000 025bfe00 00000000</a:t>
            </a:r>
          </a:p>
        </p:txBody>
      </p:sp>
      <p:sp>
        <p:nvSpPr>
          <p:cNvPr id="2" name="Slide Number Placeholder 1"/>
          <p:cNvSpPr>
            <a:spLocks noGrp="1"/>
          </p:cNvSpPr>
          <p:nvPr>
            <p:ph type="sldNum" sz="quarter" idx="12"/>
          </p:nvPr>
        </p:nvSpPr>
        <p:spPr/>
        <p:txBody>
          <a:bodyPr/>
          <a:lstStyle/>
          <a:p>
            <a:fld id="{89B86E6B-EBB6-48FF-B4E3-4C5DBB4B72D9}" type="slidenum">
              <a:rPr lang="fr-BE" smtClean="0"/>
              <a:pPr/>
              <a:t>22</a:t>
            </a:fld>
            <a:endParaRPr lang="fr-BE"/>
          </a:p>
        </p:txBody>
      </p:sp>
    </p:spTree>
    <p:extLst>
      <p:ext uri="{BB962C8B-B14F-4D97-AF65-F5344CB8AC3E}">
        <p14:creationId xmlns:p14="http://schemas.microsoft.com/office/powerpoint/2010/main" val="318497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p:txBody>
          <a:bodyPr/>
          <a:lstStyle/>
          <a:p>
            <a:pPr marL="0" indent="0">
              <a:buNone/>
            </a:pPr>
            <a:endParaRPr lang="fr-FR" dirty="0"/>
          </a:p>
        </p:txBody>
      </p:sp>
      <p:sp>
        <p:nvSpPr>
          <p:cNvPr id="5" name="Rectangle 4"/>
          <p:cNvSpPr/>
          <p:nvPr/>
        </p:nvSpPr>
        <p:spPr>
          <a:xfrm>
            <a:off x="486031" y="410518"/>
            <a:ext cx="5170518" cy="646331"/>
          </a:xfrm>
          <a:prstGeom prst="rect">
            <a:avLst/>
          </a:prstGeom>
        </p:spPr>
        <p:txBody>
          <a:bodyPr vert="horz" lIns="91440" tIns="45720" rIns="91440" bIns="45720" rtlCol="0" anchor="ctr">
            <a:normAutofit/>
          </a:bodyPr>
          <a:lstStyle/>
          <a:p>
            <a:pPr defTabSz="685800">
              <a:lnSpc>
                <a:spcPct val="90000"/>
              </a:lnSpc>
              <a:spcBef>
                <a:spcPct val="0"/>
              </a:spcBef>
            </a:pPr>
            <a:endParaRPr lang="fr-BE" sz="4000" b="1" dirty="0">
              <a:solidFill>
                <a:schemeClr val="accent1">
                  <a:lumMod val="50000"/>
                </a:schemeClr>
              </a:solidFill>
              <a:latin typeface="+mj-lt"/>
              <a:ea typeface="+mj-ea"/>
              <a:cs typeface="+mj-cs"/>
            </a:endParaRPr>
          </a:p>
        </p:txBody>
      </p:sp>
      <p:sp>
        <p:nvSpPr>
          <p:cNvPr id="9" name="Title 8"/>
          <p:cNvSpPr>
            <a:spLocks noGrp="1"/>
          </p:cNvSpPr>
          <p:nvPr>
            <p:ph type="title"/>
          </p:nvPr>
        </p:nvSpPr>
        <p:spPr/>
        <p:txBody>
          <a:bodyPr>
            <a:normAutofit/>
          </a:bodyPr>
          <a:lstStyle/>
          <a:p>
            <a:r>
              <a:rPr lang="fr-BE" sz="4000" b="1" dirty="0" err="1" smtClean="0">
                <a:solidFill>
                  <a:schemeClr val="accent1">
                    <a:lumMod val="50000"/>
                  </a:schemeClr>
                </a:solidFill>
              </a:rPr>
              <a:t>Who</a:t>
            </a:r>
            <a:r>
              <a:rPr lang="fr-BE" sz="4000" b="1" dirty="0" smtClean="0">
                <a:solidFill>
                  <a:schemeClr val="accent1">
                    <a:lumMod val="50000"/>
                  </a:schemeClr>
                </a:solidFill>
              </a:rPr>
              <a:t> </a:t>
            </a:r>
            <a:r>
              <a:rPr lang="fr-BE" sz="4000" b="1" dirty="0" err="1" smtClean="0">
                <a:solidFill>
                  <a:schemeClr val="accent1">
                    <a:lumMod val="50000"/>
                  </a:schemeClr>
                </a:solidFill>
              </a:rPr>
              <a:t>is</a:t>
            </a:r>
            <a:r>
              <a:rPr lang="fr-BE" sz="4000" b="1" dirty="0" smtClean="0">
                <a:solidFill>
                  <a:schemeClr val="accent1">
                    <a:lumMod val="50000"/>
                  </a:schemeClr>
                </a:solidFill>
              </a:rPr>
              <a:t> </a:t>
            </a:r>
            <a:r>
              <a:rPr lang="fr-BE" sz="4000" b="1" dirty="0" err="1" smtClean="0">
                <a:solidFill>
                  <a:schemeClr val="accent1">
                    <a:lumMod val="50000"/>
                  </a:schemeClr>
                </a:solidFill>
              </a:rPr>
              <a:t>who</a:t>
            </a:r>
            <a:r>
              <a:rPr lang="fr-BE" sz="4000" b="1" dirty="0" smtClean="0">
                <a:solidFill>
                  <a:schemeClr val="accent1">
                    <a:lumMod val="50000"/>
                  </a:schemeClr>
                </a:solidFill>
              </a:rPr>
              <a:t> and </a:t>
            </a:r>
            <a:r>
              <a:rPr lang="fr-BE" sz="4000" b="1" dirty="0" err="1" smtClean="0">
                <a:solidFill>
                  <a:schemeClr val="accent1">
                    <a:lumMod val="50000"/>
                  </a:schemeClr>
                </a:solidFill>
              </a:rPr>
              <a:t>where</a:t>
            </a:r>
            <a:r>
              <a:rPr lang="fr-BE" sz="4000" b="1" dirty="0" smtClean="0">
                <a:solidFill>
                  <a:schemeClr val="accent1">
                    <a:lumMod val="50000"/>
                  </a:schemeClr>
                </a:solidFill>
              </a:rPr>
              <a:t> ?</a:t>
            </a:r>
            <a:br>
              <a:rPr lang="fr-BE" sz="4000" b="1" dirty="0" smtClean="0">
                <a:solidFill>
                  <a:schemeClr val="accent1">
                    <a:lumMod val="50000"/>
                  </a:schemeClr>
                </a:solidFill>
              </a:rPr>
            </a:br>
            <a:r>
              <a:rPr lang="fr-BE" sz="2400" dirty="0" smtClean="0">
                <a:solidFill>
                  <a:schemeClr val="accent1">
                    <a:lumMod val="50000"/>
                  </a:schemeClr>
                </a:solidFill>
              </a:rPr>
              <a:t>(</a:t>
            </a:r>
            <a:r>
              <a:rPr lang="fr-FR" sz="2400" dirty="0">
                <a:solidFill>
                  <a:schemeClr val="accent1">
                    <a:lumMod val="50000"/>
                  </a:schemeClr>
                </a:solidFill>
              </a:rPr>
              <a:t>2008R2 </a:t>
            </a:r>
            <a:r>
              <a:rPr lang="fr-FR" sz="2400" dirty="0" smtClean="0">
                <a:solidFill>
                  <a:schemeClr val="accent1">
                    <a:lumMod val="50000"/>
                  </a:schemeClr>
                </a:solidFill>
              </a:rPr>
              <a:t>dump in a </a:t>
            </a:r>
            <a:r>
              <a:rPr lang="fr-FR" sz="2400" dirty="0" err="1" smtClean="0">
                <a:solidFill>
                  <a:schemeClr val="accent1">
                    <a:lumMod val="50000"/>
                  </a:schemeClr>
                </a:solidFill>
              </a:rPr>
              <a:t>domain</a:t>
            </a:r>
            <a:r>
              <a:rPr lang="fr-BE" sz="2400" dirty="0" smtClean="0">
                <a:solidFill>
                  <a:schemeClr val="accent1">
                    <a:lumMod val="50000"/>
                  </a:schemeClr>
                </a:solidFill>
              </a:rPr>
              <a:t>)</a:t>
            </a:r>
            <a:endParaRPr lang="fr-FR" sz="4000" dirty="0"/>
          </a:p>
        </p:txBody>
      </p:sp>
      <p:sp>
        <p:nvSpPr>
          <p:cNvPr id="12" name="Rectangle 11"/>
          <p:cNvSpPr/>
          <p:nvPr/>
        </p:nvSpPr>
        <p:spPr>
          <a:xfrm>
            <a:off x="628651" y="1806235"/>
            <a:ext cx="4923064" cy="2031325"/>
          </a:xfrm>
          <a:prstGeom prst="rect">
            <a:avLst/>
          </a:prstGeom>
        </p:spPr>
        <p:txBody>
          <a:bodyPr wrap="square">
            <a:spAutoFit/>
          </a:bodyPr>
          <a:lstStyle/>
          <a:p>
            <a:r>
              <a:rPr lang="fr-FR" sz="1400" dirty="0" smtClean="0"/>
              <a:t>0:000</a:t>
            </a:r>
            <a:r>
              <a:rPr lang="fr-FR" sz="1400" dirty="0"/>
              <a:t>&gt; dd 0252e020 </a:t>
            </a:r>
          </a:p>
          <a:p>
            <a:r>
              <a:rPr lang="fr-FR" sz="1400" dirty="0">
                <a:solidFill>
                  <a:srgbClr val="6600CC"/>
                </a:solidFill>
              </a:rPr>
              <a:t>00000000`0252e020</a:t>
            </a:r>
            <a:r>
              <a:rPr lang="fr-FR" sz="1400" dirty="0"/>
              <a:t>  </a:t>
            </a:r>
            <a:r>
              <a:rPr lang="fr-FR" sz="1400" dirty="0">
                <a:solidFill>
                  <a:srgbClr val="00B050"/>
                </a:solidFill>
              </a:rPr>
              <a:t>0252e4a0 00000000</a:t>
            </a:r>
            <a:r>
              <a:rPr lang="fr-FR" sz="1400" dirty="0"/>
              <a:t> </a:t>
            </a:r>
            <a:r>
              <a:rPr lang="fr-FR" sz="1400" dirty="0">
                <a:solidFill>
                  <a:schemeClr val="bg2">
                    <a:lumMod val="75000"/>
                  </a:schemeClr>
                </a:solidFill>
              </a:rPr>
              <a:t>fc7812c0 000007fe</a:t>
            </a:r>
          </a:p>
          <a:p>
            <a:r>
              <a:rPr lang="fr-FR" sz="1400" dirty="0"/>
              <a:t>00000000`0252e030  00000001 00000000 </a:t>
            </a:r>
            <a:r>
              <a:rPr lang="fr-FR" sz="1400" dirty="0">
                <a:solidFill>
                  <a:srgbClr val="6600CC"/>
                </a:solidFill>
              </a:rPr>
              <a:t>0252e020 00000000</a:t>
            </a:r>
          </a:p>
          <a:p>
            <a:r>
              <a:rPr lang="fr-FR" sz="1400" dirty="0" smtClean="0"/>
              <a:t>00000000`0252e040  </a:t>
            </a:r>
            <a:r>
              <a:rPr lang="fr-FR" sz="1400" dirty="0" smtClean="0">
                <a:solidFill>
                  <a:srgbClr val="0000FF"/>
                </a:solidFill>
              </a:rPr>
              <a:t>91e505e3 00000000 </a:t>
            </a:r>
            <a:r>
              <a:rPr lang="fr-FR" sz="1400" dirty="0"/>
              <a:t>00001001 0000000a</a:t>
            </a:r>
          </a:p>
          <a:p>
            <a:r>
              <a:rPr lang="fr-FR" sz="1400" dirty="0"/>
              <a:t>00000000`0252e050  </a:t>
            </a:r>
            <a:r>
              <a:rPr lang="fr-FR" sz="1400" b="1" dirty="0">
                <a:solidFill>
                  <a:srgbClr val="CC3300"/>
                </a:solidFill>
              </a:rPr>
              <a:t>000e</a:t>
            </a:r>
            <a:r>
              <a:rPr lang="fr-FR" sz="1400" b="1" dirty="0">
                <a:solidFill>
                  <a:srgbClr val="FF00FF"/>
                </a:solidFill>
              </a:rPr>
              <a:t>000c </a:t>
            </a:r>
            <a:r>
              <a:rPr lang="fr-FR" sz="1400" dirty="0"/>
              <a:t>00000000 </a:t>
            </a:r>
            <a:r>
              <a:rPr lang="fr-FR" sz="1400" dirty="0">
                <a:solidFill>
                  <a:schemeClr val="accent4">
                    <a:lumMod val="50000"/>
                  </a:schemeClr>
                </a:solidFill>
              </a:rPr>
              <a:t>03350500 00000000</a:t>
            </a:r>
          </a:p>
          <a:p>
            <a:r>
              <a:rPr lang="fr-FR" sz="1400" dirty="0"/>
              <a:t>00000000`0252e060  </a:t>
            </a:r>
            <a:r>
              <a:rPr lang="fr-FR" sz="1400" b="1" dirty="0">
                <a:solidFill>
                  <a:srgbClr val="CC3300"/>
                </a:solidFill>
              </a:rPr>
              <a:t>0012</a:t>
            </a:r>
            <a:r>
              <a:rPr lang="fr-FR" sz="1400" b="1" dirty="0">
                <a:solidFill>
                  <a:srgbClr val="FF00FF"/>
                </a:solidFill>
              </a:rPr>
              <a:t>0010</a:t>
            </a:r>
            <a:r>
              <a:rPr lang="fr-FR" sz="1400" dirty="0"/>
              <a:t> 00000000 </a:t>
            </a:r>
            <a:r>
              <a:rPr lang="fr-FR" sz="1400" dirty="0">
                <a:solidFill>
                  <a:srgbClr val="FFC000"/>
                </a:solidFill>
              </a:rPr>
              <a:t>03350b40 00000000</a:t>
            </a:r>
          </a:p>
          <a:p>
            <a:r>
              <a:rPr lang="fr-FR" sz="1400" dirty="0"/>
              <a:t>00000000`0252e070  </a:t>
            </a:r>
            <a:r>
              <a:rPr lang="fr-FR" sz="1400" b="1" dirty="0">
                <a:solidFill>
                  <a:srgbClr val="CC3300"/>
                </a:solidFill>
              </a:rPr>
              <a:t>0018</a:t>
            </a:r>
            <a:r>
              <a:rPr lang="fr-FR" sz="1400" b="1" dirty="0">
                <a:solidFill>
                  <a:srgbClr val="FF00FF"/>
                </a:solidFill>
              </a:rPr>
              <a:t>0014</a:t>
            </a:r>
            <a:r>
              <a:rPr lang="fr-FR" sz="1400" dirty="0"/>
              <a:t> 00000000 </a:t>
            </a:r>
            <a:r>
              <a:rPr lang="fr-FR" sz="1400" dirty="0">
                <a:solidFill>
                  <a:srgbClr val="FF0000"/>
                </a:solidFill>
              </a:rPr>
              <a:t>033503c0</a:t>
            </a:r>
            <a:r>
              <a:rPr lang="fr-FR" sz="1400" dirty="0"/>
              <a:t> </a:t>
            </a:r>
            <a:r>
              <a:rPr lang="fr-FR" sz="1400" dirty="0">
                <a:solidFill>
                  <a:srgbClr val="FF0000"/>
                </a:solidFill>
              </a:rPr>
              <a:t>00000000</a:t>
            </a:r>
          </a:p>
          <a:p>
            <a:r>
              <a:rPr lang="fr-FR" sz="1400" dirty="0"/>
              <a:t>00000000`0252e080  </a:t>
            </a:r>
            <a:r>
              <a:rPr lang="fr-FR" sz="1400" b="1" dirty="0">
                <a:solidFill>
                  <a:srgbClr val="CC3300"/>
                </a:solidFill>
              </a:rPr>
              <a:t>0018</a:t>
            </a:r>
            <a:r>
              <a:rPr lang="fr-FR" sz="1400" b="1" dirty="0">
                <a:solidFill>
                  <a:srgbClr val="FF00FF"/>
                </a:solidFill>
              </a:rPr>
              <a:t>0016</a:t>
            </a:r>
            <a:r>
              <a:rPr lang="fr-FR" sz="1400" dirty="0"/>
              <a:t> 00000000 </a:t>
            </a:r>
            <a:r>
              <a:rPr lang="fr-FR" sz="1400" dirty="0">
                <a:solidFill>
                  <a:srgbClr val="0070C0"/>
                </a:solidFill>
              </a:rPr>
              <a:t>03350c40</a:t>
            </a:r>
            <a:r>
              <a:rPr lang="fr-FR" sz="1400" dirty="0"/>
              <a:t> </a:t>
            </a:r>
            <a:r>
              <a:rPr lang="fr-FR" sz="1400" dirty="0">
                <a:solidFill>
                  <a:srgbClr val="0070C0"/>
                </a:solidFill>
              </a:rPr>
              <a:t>00000000</a:t>
            </a:r>
          </a:p>
          <a:p>
            <a:r>
              <a:rPr lang="fr-FR" sz="1400" dirty="0"/>
              <a:t>00000000`0252e090  </a:t>
            </a:r>
            <a:r>
              <a:rPr lang="fr-FR" sz="1400" b="1" dirty="0">
                <a:solidFill>
                  <a:srgbClr val="CC3300"/>
                </a:solidFill>
              </a:rPr>
              <a:t>0026</a:t>
            </a:r>
            <a:r>
              <a:rPr lang="fr-FR" sz="1400" b="1" dirty="0">
                <a:solidFill>
                  <a:srgbClr val="FF00FF"/>
                </a:solidFill>
              </a:rPr>
              <a:t>0024 </a:t>
            </a:r>
            <a:r>
              <a:rPr lang="fr-FR" sz="1400" dirty="0"/>
              <a:t>00000000 </a:t>
            </a:r>
            <a:r>
              <a:rPr lang="fr-FR" sz="1400" dirty="0">
                <a:solidFill>
                  <a:schemeClr val="accent2">
                    <a:lumMod val="75000"/>
                  </a:schemeClr>
                </a:solidFill>
              </a:rPr>
              <a:t>025bfe00</a:t>
            </a:r>
            <a:r>
              <a:rPr lang="fr-FR" sz="1400" dirty="0"/>
              <a:t> </a:t>
            </a:r>
            <a:r>
              <a:rPr lang="fr-FR" sz="1400" dirty="0">
                <a:solidFill>
                  <a:schemeClr val="accent2">
                    <a:lumMod val="75000"/>
                  </a:schemeClr>
                </a:solidFill>
              </a:rPr>
              <a:t>00000000</a:t>
            </a:r>
          </a:p>
        </p:txBody>
      </p:sp>
      <p:sp useBgFill="1">
        <p:nvSpPr>
          <p:cNvPr id="13" name="TextBox 12"/>
          <p:cNvSpPr txBox="1"/>
          <p:nvPr/>
        </p:nvSpPr>
        <p:spPr>
          <a:xfrm>
            <a:off x="5881438" y="1825625"/>
            <a:ext cx="2858801" cy="2739211"/>
          </a:xfrm>
          <a:prstGeom prst="rect">
            <a:avLst/>
          </a:prstGeom>
        </p:spPr>
        <p:txBody>
          <a:bodyPr wrap="square" rtlCol="0">
            <a:spAutoFit/>
          </a:bodyPr>
          <a:lstStyle/>
          <a:p>
            <a:r>
              <a:rPr lang="fr-FR" sz="1400" dirty="0" err="1">
                <a:solidFill>
                  <a:srgbClr val="00B050"/>
                </a:solidFill>
              </a:rPr>
              <a:t>Next</a:t>
            </a:r>
            <a:r>
              <a:rPr lang="fr-FR" dirty="0" smtClean="0"/>
              <a:t> </a:t>
            </a:r>
            <a:r>
              <a:rPr lang="fr-FR" sz="1400" dirty="0" smtClean="0">
                <a:solidFill>
                  <a:srgbClr val="00B050"/>
                </a:solidFill>
              </a:rPr>
              <a:t>entry</a:t>
            </a:r>
          </a:p>
          <a:p>
            <a:r>
              <a:rPr lang="fr-FR" sz="1400" dirty="0" err="1">
                <a:solidFill>
                  <a:schemeClr val="bg2">
                    <a:lumMod val="75000"/>
                  </a:schemeClr>
                </a:solidFill>
              </a:rPr>
              <a:t>Previous</a:t>
            </a:r>
            <a:r>
              <a:rPr lang="fr-FR" sz="1400" dirty="0">
                <a:solidFill>
                  <a:schemeClr val="bg2">
                    <a:lumMod val="75000"/>
                  </a:schemeClr>
                </a:solidFill>
              </a:rPr>
              <a:t> </a:t>
            </a:r>
            <a:r>
              <a:rPr lang="fr-FR" sz="1400" dirty="0" smtClean="0">
                <a:solidFill>
                  <a:schemeClr val="bg2">
                    <a:lumMod val="75000"/>
                  </a:schemeClr>
                </a:solidFill>
              </a:rPr>
              <a:t>entry</a:t>
            </a:r>
          </a:p>
          <a:p>
            <a:r>
              <a:rPr lang="fr-FR" sz="1400" dirty="0">
                <a:solidFill>
                  <a:srgbClr val="6600CC"/>
                </a:solidFill>
              </a:rPr>
              <a:t>This </a:t>
            </a:r>
            <a:r>
              <a:rPr lang="fr-FR" sz="1400" dirty="0" err="1" smtClean="0">
                <a:solidFill>
                  <a:srgbClr val="6600CC"/>
                </a:solidFill>
              </a:rPr>
              <a:t>address</a:t>
            </a:r>
            <a:endParaRPr lang="fr-FR" sz="1400" dirty="0" smtClean="0">
              <a:solidFill>
                <a:srgbClr val="6600CC"/>
              </a:solidFill>
            </a:endParaRPr>
          </a:p>
          <a:p>
            <a:r>
              <a:rPr lang="fr-FR" sz="1400" dirty="0" smtClean="0">
                <a:solidFill>
                  <a:srgbClr val="0000FF"/>
                </a:solidFill>
              </a:rPr>
              <a:t>LUID</a:t>
            </a:r>
          </a:p>
          <a:p>
            <a:r>
              <a:rPr lang="fr-FR" sz="1400" dirty="0" err="1" smtClean="0">
                <a:solidFill>
                  <a:schemeClr val="accent4">
                    <a:lumMod val="50000"/>
                  </a:schemeClr>
                </a:solidFill>
              </a:rPr>
              <a:t>Username</a:t>
            </a:r>
            <a:endParaRPr lang="fr-FR" sz="1400" dirty="0" smtClean="0">
              <a:solidFill>
                <a:schemeClr val="accent4">
                  <a:lumMod val="50000"/>
                </a:schemeClr>
              </a:solidFill>
            </a:endParaRPr>
          </a:p>
          <a:p>
            <a:r>
              <a:rPr lang="fr-FR" sz="1400" dirty="0" err="1" smtClean="0">
                <a:solidFill>
                  <a:srgbClr val="FFC000"/>
                </a:solidFill>
              </a:rPr>
              <a:t>Netbios</a:t>
            </a:r>
            <a:r>
              <a:rPr lang="fr-FR" sz="1400" dirty="0" smtClean="0">
                <a:solidFill>
                  <a:srgbClr val="FFC000"/>
                </a:solidFill>
              </a:rPr>
              <a:t> </a:t>
            </a:r>
            <a:r>
              <a:rPr lang="fr-FR" sz="1400" dirty="0" err="1">
                <a:solidFill>
                  <a:srgbClr val="FFC000"/>
                </a:solidFill>
              </a:rPr>
              <a:t>domain</a:t>
            </a:r>
            <a:r>
              <a:rPr lang="fr-FR" sz="1400" dirty="0">
                <a:solidFill>
                  <a:srgbClr val="FFC000"/>
                </a:solidFill>
              </a:rPr>
              <a:t> </a:t>
            </a:r>
            <a:r>
              <a:rPr lang="fr-FR" sz="1400" dirty="0" err="1" smtClean="0">
                <a:solidFill>
                  <a:srgbClr val="FFC000"/>
                </a:solidFill>
              </a:rPr>
              <a:t>name</a:t>
            </a:r>
            <a:r>
              <a:rPr lang="fr-FR" sz="1400" dirty="0" smtClean="0">
                <a:solidFill>
                  <a:srgbClr val="FFC000"/>
                </a:solidFill>
              </a:rPr>
              <a:t> </a:t>
            </a:r>
            <a:r>
              <a:rPr lang="fr-FR" sz="1400" dirty="0" err="1" smtClean="0">
                <a:solidFill>
                  <a:srgbClr val="FFC000"/>
                </a:solidFill>
              </a:rPr>
              <a:t>address</a:t>
            </a:r>
            <a:endParaRPr lang="fr-FR" sz="1400" dirty="0">
              <a:solidFill>
                <a:srgbClr val="FFC000"/>
              </a:solidFill>
            </a:endParaRPr>
          </a:p>
          <a:p>
            <a:r>
              <a:rPr lang="fr-FR" sz="1400" dirty="0" err="1">
                <a:solidFill>
                  <a:srgbClr val="FF0000"/>
                </a:solidFill>
              </a:rPr>
              <a:t>Encrypted</a:t>
            </a:r>
            <a:r>
              <a:rPr lang="fr-FR" sz="1400" dirty="0">
                <a:solidFill>
                  <a:srgbClr val="FF0000"/>
                </a:solidFill>
              </a:rPr>
              <a:t> </a:t>
            </a:r>
            <a:r>
              <a:rPr lang="fr-FR" sz="1400" dirty="0" err="1" smtClean="0">
                <a:solidFill>
                  <a:srgbClr val="FF0000"/>
                </a:solidFill>
              </a:rPr>
              <a:t>Password</a:t>
            </a:r>
            <a:r>
              <a:rPr lang="fr-FR" sz="1400" dirty="0" smtClean="0">
                <a:solidFill>
                  <a:srgbClr val="FF0000"/>
                </a:solidFill>
              </a:rPr>
              <a:t> </a:t>
            </a:r>
            <a:r>
              <a:rPr lang="fr-FR" sz="1400" dirty="0" err="1" smtClean="0">
                <a:solidFill>
                  <a:srgbClr val="FF0000"/>
                </a:solidFill>
              </a:rPr>
              <a:t>address</a:t>
            </a:r>
            <a:endParaRPr lang="fr-FR" sz="1400" dirty="0">
              <a:solidFill>
                <a:srgbClr val="FF0000"/>
              </a:solidFill>
            </a:endParaRPr>
          </a:p>
          <a:p>
            <a:r>
              <a:rPr lang="fr-FR" sz="1400" dirty="0" smtClean="0">
                <a:solidFill>
                  <a:srgbClr val="0070C0"/>
                </a:solidFill>
              </a:rPr>
              <a:t>Domain </a:t>
            </a:r>
            <a:r>
              <a:rPr lang="fr-FR" sz="1400" dirty="0" err="1" smtClean="0">
                <a:solidFill>
                  <a:srgbClr val="0070C0"/>
                </a:solidFill>
              </a:rPr>
              <a:t>name</a:t>
            </a:r>
            <a:r>
              <a:rPr lang="fr-FR" sz="1400" dirty="0" smtClean="0">
                <a:solidFill>
                  <a:srgbClr val="0070C0"/>
                </a:solidFill>
              </a:rPr>
              <a:t> </a:t>
            </a:r>
            <a:r>
              <a:rPr lang="fr-FR" sz="1400" dirty="0" err="1" smtClean="0">
                <a:solidFill>
                  <a:srgbClr val="0070C0"/>
                </a:solidFill>
              </a:rPr>
              <a:t>address</a:t>
            </a:r>
            <a:endParaRPr lang="fr-FR" sz="1400" dirty="0">
              <a:solidFill>
                <a:srgbClr val="0070C0"/>
              </a:solidFill>
            </a:endParaRPr>
          </a:p>
          <a:p>
            <a:r>
              <a:rPr lang="fr-FR" sz="1400" dirty="0" err="1" smtClean="0">
                <a:solidFill>
                  <a:schemeClr val="accent2">
                    <a:lumMod val="75000"/>
                  </a:schemeClr>
                </a:solidFill>
              </a:rPr>
              <a:t>Username@domain</a:t>
            </a:r>
            <a:r>
              <a:rPr lang="fr-FR" sz="1400" dirty="0" smtClean="0">
                <a:solidFill>
                  <a:schemeClr val="accent2">
                    <a:lumMod val="75000"/>
                  </a:schemeClr>
                </a:solidFill>
              </a:rPr>
              <a:t> </a:t>
            </a:r>
            <a:r>
              <a:rPr lang="fr-FR" sz="1400" dirty="0" err="1" smtClean="0">
                <a:solidFill>
                  <a:schemeClr val="accent2">
                    <a:lumMod val="75000"/>
                  </a:schemeClr>
                </a:solidFill>
              </a:rPr>
              <a:t>address</a:t>
            </a:r>
            <a:endParaRPr lang="fr-FR" sz="1400" dirty="0" smtClean="0">
              <a:solidFill>
                <a:schemeClr val="accent2">
                  <a:lumMod val="75000"/>
                </a:schemeClr>
              </a:solidFill>
            </a:endParaRPr>
          </a:p>
          <a:p>
            <a:endParaRPr lang="fr-FR" sz="1400" dirty="0">
              <a:solidFill>
                <a:schemeClr val="accent2">
                  <a:lumMod val="75000"/>
                </a:schemeClr>
              </a:solidFill>
            </a:endParaRPr>
          </a:p>
          <a:p>
            <a:r>
              <a:rPr lang="fr-FR" sz="1400" b="1" dirty="0" err="1" smtClean="0">
                <a:solidFill>
                  <a:srgbClr val="CC3300"/>
                </a:solidFill>
              </a:rPr>
              <a:t>MaxLength</a:t>
            </a:r>
            <a:endParaRPr lang="fr-FR" sz="1400" b="1" dirty="0" smtClean="0">
              <a:solidFill>
                <a:srgbClr val="CC3300"/>
              </a:solidFill>
            </a:endParaRPr>
          </a:p>
          <a:p>
            <a:r>
              <a:rPr lang="fr-FR" sz="1400" b="1" dirty="0" err="1">
                <a:solidFill>
                  <a:srgbClr val="FF00FF"/>
                </a:solidFill>
              </a:rPr>
              <a:t>MinLength</a:t>
            </a:r>
            <a:endParaRPr lang="fr-FR" sz="1400" b="1" dirty="0">
              <a:solidFill>
                <a:srgbClr val="FF00FF"/>
              </a:solidFill>
            </a:endParaRPr>
          </a:p>
        </p:txBody>
      </p:sp>
      <p:sp>
        <p:nvSpPr>
          <p:cNvPr id="2" name="Slide Number Placeholder 1"/>
          <p:cNvSpPr>
            <a:spLocks noGrp="1"/>
          </p:cNvSpPr>
          <p:nvPr>
            <p:ph type="sldNum" sz="quarter" idx="12"/>
          </p:nvPr>
        </p:nvSpPr>
        <p:spPr/>
        <p:txBody>
          <a:bodyPr/>
          <a:lstStyle/>
          <a:p>
            <a:fld id="{89B86E6B-EBB6-48FF-B4E3-4C5DBB4B72D9}" type="slidenum">
              <a:rPr lang="fr-BE" smtClean="0"/>
              <a:pPr/>
              <a:t>23</a:t>
            </a:fld>
            <a:endParaRPr lang="fr-BE"/>
          </a:p>
        </p:txBody>
      </p:sp>
    </p:spTree>
    <p:extLst>
      <p:ext uri="{BB962C8B-B14F-4D97-AF65-F5344CB8AC3E}">
        <p14:creationId xmlns:p14="http://schemas.microsoft.com/office/powerpoint/2010/main" val="431387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a:p>
        </p:txBody>
      </p:sp>
      <p:sp>
        <p:nvSpPr>
          <p:cNvPr id="5" name="Content Placeholder 4"/>
          <p:cNvSpPr>
            <a:spLocks noGrp="1"/>
          </p:cNvSpPr>
          <p:nvPr>
            <p:ph idx="1"/>
          </p:nvPr>
        </p:nvSpPr>
        <p:spPr/>
        <p:txBody>
          <a:bodyPr/>
          <a:lstStyle/>
          <a:p>
            <a:endParaRPr lang="fr-FR" dirty="0"/>
          </a:p>
        </p:txBody>
      </p:sp>
      <p:sp>
        <p:nvSpPr>
          <p:cNvPr id="6" name="Rectangle 5"/>
          <p:cNvSpPr/>
          <p:nvPr/>
        </p:nvSpPr>
        <p:spPr>
          <a:xfrm>
            <a:off x="628650" y="813254"/>
            <a:ext cx="5978978" cy="5816977"/>
          </a:xfrm>
          <a:prstGeom prst="rect">
            <a:avLst/>
          </a:prstGeom>
        </p:spPr>
        <p:txBody>
          <a:bodyPr wrap="square">
            <a:spAutoFit/>
          </a:bodyPr>
          <a:lstStyle/>
          <a:p>
            <a:r>
              <a:rPr lang="fr-FR" sz="1200" dirty="0"/>
              <a:t>0:000&gt; </a:t>
            </a:r>
            <a:r>
              <a:rPr lang="fr-FR" sz="1200" dirty="0">
                <a:solidFill>
                  <a:srgbClr val="00B050"/>
                </a:solidFill>
              </a:rPr>
              <a:t>dd lsasrv!h3DesKey</a:t>
            </a:r>
          </a:p>
          <a:p>
            <a:r>
              <a:rPr lang="fr-FR" sz="1200" dirty="0"/>
              <a:t>000007fe`fda8e7e0  </a:t>
            </a:r>
            <a:r>
              <a:rPr lang="fr-FR" sz="1200" dirty="0">
                <a:solidFill>
                  <a:srgbClr val="00B050"/>
                </a:solidFill>
              </a:rPr>
              <a:t>001e0000 00000000 </a:t>
            </a:r>
            <a:r>
              <a:rPr lang="fr-FR" sz="1200" dirty="0"/>
              <a:t>00000000 00000000</a:t>
            </a:r>
          </a:p>
          <a:p>
            <a:r>
              <a:rPr lang="fr-FR" sz="1200" dirty="0"/>
              <a:t>000007fe`fda8e7f0  6e33d67b 53104e04 d103fc79 d92191bd</a:t>
            </a:r>
          </a:p>
          <a:p>
            <a:r>
              <a:rPr lang="fr-FR" sz="1200" dirty="0"/>
              <a:t>000007fe`fda8e800  002a0d90 00000000 </a:t>
            </a:r>
            <a:r>
              <a:rPr lang="fr-FR" sz="1200" dirty="0" err="1"/>
              <a:t>ffffffff</a:t>
            </a:r>
            <a:r>
              <a:rPr lang="fr-FR" sz="1200" dirty="0"/>
              <a:t> 00000000</a:t>
            </a:r>
          </a:p>
          <a:p>
            <a:r>
              <a:rPr lang="fr-FR" sz="1200" dirty="0"/>
              <a:t>000007fe`fda8e810  00000000 00000000 00000000 00000000</a:t>
            </a:r>
          </a:p>
          <a:p>
            <a:r>
              <a:rPr lang="fr-FR" sz="1200" dirty="0"/>
              <a:t>000007fe`fda8e820  00000000 00000000 fd99b0d0 000007fe</a:t>
            </a:r>
          </a:p>
          <a:p>
            <a:r>
              <a:rPr lang="fr-FR" sz="1200" dirty="0"/>
              <a:t>000007fe`fda8e830  fd9fa1f0 000007fe fd99b0d0 000007fe</a:t>
            </a:r>
          </a:p>
          <a:p>
            <a:r>
              <a:rPr lang="fr-FR" sz="1200" dirty="0"/>
              <a:t>000007fe`fda8e840  fd9608a0 000007fe fd99b0d0 000007fe</a:t>
            </a:r>
          </a:p>
          <a:p>
            <a:r>
              <a:rPr lang="fr-FR" sz="1200" dirty="0"/>
              <a:t>000007fe`fda8e850  fd9fa1f0 000007fe fd99b0d0 000007fe</a:t>
            </a:r>
          </a:p>
          <a:p>
            <a:r>
              <a:rPr lang="fr-FR" sz="1200" dirty="0" smtClean="0"/>
              <a:t>0:000</a:t>
            </a:r>
            <a:r>
              <a:rPr lang="fr-FR" sz="1200" dirty="0"/>
              <a:t>&gt; </a:t>
            </a:r>
            <a:r>
              <a:rPr lang="fr-FR" sz="1200" dirty="0">
                <a:solidFill>
                  <a:srgbClr val="00B050"/>
                </a:solidFill>
              </a:rPr>
              <a:t>dd 001e0000 </a:t>
            </a:r>
          </a:p>
          <a:p>
            <a:r>
              <a:rPr lang="fr-FR" sz="1200" dirty="0"/>
              <a:t>00000000`001e0000  </a:t>
            </a:r>
            <a:r>
              <a:rPr lang="fr-FR" sz="1200" dirty="0">
                <a:solidFill>
                  <a:srgbClr val="FF0000"/>
                </a:solidFill>
              </a:rPr>
              <a:t>00000020</a:t>
            </a:r>
            <a:r>
              <a:rPr lang="fr-FR" sz="1200" dirty="0"/>
              <a:t> </a:t>
            </a:r>
            <a:r>
              <a:rPr lang="fr-FR" sz="1200" b="1" dirty="0">
                <a:solidFill>
                  <a:srgbClr val="FFC000"/>
                </a:solidFill>
              </a:rPr>
              <a:t>55555552</a:t>
            </a:r>
            <a:r>
              <a:rPr lang="fr-FR" sz="1200" dirty="0"/>
              <a:t> 002751f0 00000000</a:t>
            </a:r>
          </a:p>
          <a:p>
            <a:r>
              <a:rPr lang="fr-FR" sz="1200" dirty="0"/>
              <a:t>00000000`001e0010  </a:t>
            </a:r>
            <a:r>
              <a:rPr lang="fr-FR" sz="1200" dirty="0">
                <a:solidFill>
                  <a:srgbClr val="CC3300"/>
                </a:solidFill>
              </a:rPr>
              <a:t>001e0020 00000000 </a:t>
            </a:r>
            <a:r>
              <a:rPr lang="fr-FR" sz="1200" dirty="0"/>
              <a:t>00000000 00000000</a:t>
            </a:r>
          </a:p>
          <a:p>
            <a:r>
              <a:rPr lang="fr-FR" sz="1200" dirty="0"/>
              <a:t>00000000`001e0020  000001bc 4d53534b 00010005 00000001</a:t>
            </a:r>
          </a:p>
          <a:p>
            <a:r>
              <a:rPr lang="fr-FR" sz="1200" dirty="0"/>
              <a:t>00000000`001e0030  00000008 000000a8 00000018 bd00c989</a:t>
            </a:r>
          </a:p>
          <a:p>
            <a:r>
              <a:rPr lang="fr-FR" sz="1200" dirty="0"/>
              <a:t>00000000`001e0040  2a089930 919bc481 722179b2 016a665d</a:t>
            </a:r>
          </a:p>
          <a:p>
            <a:r>
              <a:rPr lang="fr-FR" sz="1200" dirty="0"/>
              <a:t>00000000`001e0050  424f0046 24086804 4b8bc201 1cc048c0</a:t>
            </a:r>
          </a:p>
          <a:p>
            <a:r>
              <a:rPr lang="fr-FR" sz="1200" dirty="0"/>
              <a:t>00000000`001e0060  03040341 88642478 8a054040 10440054</a:t>
            </a:r>
          </a:p>
          <a:p>
            <a:r>
              <a:rPr lang="fr-FR" sz="1200" dirty="0"/>
              <a:t>00000000`001e0070  43890500 1c241c00 06078080 10744498</a:t>
            </a:r>
          </a:p>
          <a:p>
            <a:r>
              <a:rPr lang="fr-FR" sz="1200" dirty="0"/>
              <a:t>0:000&gt; </a:t>
            </a:r>
            <a:r>
              <a:rPr lang="fr-FR" sz="1200" dirty="0">
                <a:solidFill>
                  <a:srgbClr val="CC3300"/>
                </a:solidFill>
              </a:rPr>
              <a:t>dd 001e0020</a:t>
            </a:r>
          </a:p>
          <a:p>
            <a:r>
              <a:rPr lang="fr-FR" sz="1200" dirty="0"/>
              <a:t>00000000`001e0020  </a:t>
            </a:r>
            <a:r>
              <a:rPr lang="fr-FR" sz="1200" dirty="0">
                <a:solidFill>
                  <a:srgbClr val="FF0000"/>
                </a:solidFill>
              </a:rPr>
              <a:t>000001bc</a:t>
            </a:r>
            <a:r>
              <a:rPr lang="fr-FR" sz="1200" dirty="0"/>
              <a:t> </a:t>
            </a:r>
            <a:r>
              <a:rPr lang="fr-FR" sz="1200" dirty="0">
                <a:solidFill>
                  <a:srgbClr val="6600CC"/>
                </a:solidFill>
              </a:rPr>
              <a:t>4d53534b </a:t>
            </a:r>
            <a:r>
              <a:rPr lang="fr-FR" sz="1200" dirty="0"/>
              <a:t>00010005 00000001</a:t>
            </a:r>
          </a:p>
          <a:p>
            <a:r>
              <a:rPr lang="fr-FR" sz="1200" dirty="0"/>
              <a:t>00000000`001e0030  00000008 000000a8 00000018 </a:t>
            </a:r>
            <a:r>
              <a:rPr lang="fr-FR" sz="1200" dirty="0">
                <a:solidFill>
                  <a:srgbClr val="FF00FF"/>
                </a:solidFill>
              </a:rPr>
              <a:t>bd00c989</a:t>
            </a:r>
          </a:p>
          <a:p>
            <a:r>
              <a:rPr lang="fr-FR" sz="1200" dirty="0"/>
              <a:t>00000000`001e0040  </a:t>
            </a:r>
            <a:r>
              <a:rPr lang="fr-FR" sz="1200" dirty="0">
                <a:solidFill>
                  <a:srgbClr val="FF00FF"/>
                </a:solidFill>
              </a:rPr>
              <a:t>2a089930 919bc481 722179b2 016a665d</a:t>
            </a:r>
          </a:p>
          <a:p>
            <a:r>
              <a:rPr lang="fr-FR" sz="1200" dirty="0"/>
              <a:t>00000000`001e0050  </a:t>
            </a:r>
            <a:r>
              <a:rPr lang="fr-FR" sz="1200" dirty="0">
                <a:solidFill>
                  <a:srgbClr val="FF00FF"/>
                </a:solidFill>
              </a:rPr>
              <a:t>424f0046</a:t>
            </a:r>
            <a:r>
              <a:rPr lang="fr-FR" sz="1200" dirty="0"/>
              <a:t> 24086804 4b8bc201 1cc048c0</a:t>
            </a:r>
          </a:p>
          <a:p>
            <a:r>
              <a:rPr lang="fr-FR" sz="1200" dirty="0"/>
              <a:t>00000000`001e0060  03040341 88642478 8a054040 10440054</a:t>
            </a:r>
          </a:p>
          <a:p>
            <a:r>
              <a:rPr lang="fr-FR" sz="1200" dirty="0"/>
              <a:t>00000000`001e0070  43890500 1c241c00 06078080 10744498</a:t>
            </a:r>
          </a:p>
          <a:p>
            <a:r>
              <a:rPr lang="fr-FR" sz="1200" dirty="0"/>
              <a:t>00000000`001e0080  80008c02 50248ca0 06804544 10b0084c</a:t>
            </a:r>
          </a:p>
          <a:p>
            <a:r>
              <a:rPr lang="fr-FR" sz="1200" dirty="0"/>
              <a:t>00000000`001e0090  04048648 40301080 804e468a 60086814</a:t>
            </a:r>
          </a:p>
          <a:p>
            <a:r>
              <a:rPr lang="fr-FR" sz="1200" dirty="0" smtClean="0">
                <a:sym typeface="Wingdings" panose="05000000000000000000" pitchFamily="2" charset="2"/>
              </a:rPr>
              <a:t></a:t>
            </a:r>
            <a:r>
              <a:rPr lang="fr-FR" sz="1200" dirty="0" smtClean="0"/>
              <a:t> Key </a:t>
            </a:r>
            <a:r>
              <a:rPr lang="fr-FR" sz="1200" dirty="0" err="1" smtClean="0"/>
              <a:t>is</a:t>
            </a:r>
            <a:r>
              <a:rPr lang="fr-FR" sz="1200" dirty="0" smtClean="0"/>
              <a:t> 0x18 bytes </a:t>
            </a:r>
            <a:r>
              <a:rPr lang="fr-FR" sz="1200" dirty="0"/>
              <a:t>: </a:t>
            </a:r>
            <a:r>
              <a:rPr lang="fr-FR" sz="1200" dirty="0">
                <a:solidFill>
                  <a:srgbClr val="FF00FF"/>
                </a:solidFill>
              </a:rPr>
              <a:t>bd00c989 2a089930 919bc481 722179b2 016a665d </a:t>
            </a:r>
            <a:r>
              <a:rPr lang="fr-FR" sz="1200" dirty="0" smtClean="0">
                <a:solidFill>
                  <a:srgbClr val="FF00FF"/>
                </a:solidFill>
              </a:rPr>
              <a:t>424f0046</a:t>
            </a:r>
          </a:p>
          <a:p>
            <a:r>
              <a:rPr lang="fr-BE" sz="1200" dirty="0" smtClean="0"/>
              <a:t>Key </a:t>
            </a:r>
            <a:r>
              <a:rPr lang="fr-BE" sz="1200" dirty="0" err="1" smtClean="0"/>
              <a:t>transformed</a:t>
            </a:r>
            <a:r>
              <a:rPr lang="fr-BE" sz="1200" dirty="0" smtClean="0"/>
              <a:t> </a:t>
            </a:r>
            <a:r>
              <a:rPr lang="fr-BE" sz="1200" dirty="0" err="1" smtClean="0"/>
              <a:t>little-endiand</a:t>
            </a:r>
            <a:r>
              <a:rPr lang="fr-BE" sz="1200" dirty="0" smtClean="0"/>
              <a:t> </a:t>
            </a:r>
            <a:r>
              <a:rPr lang="fr-BE" sz="1200" dirty="0" err="1" smtClean="0"/>
              <a:t>with</a:t>
            </a:r>
            <a:r>
              <a:rPr lang="fr-BE" sz="1200" dirty="0" smtClean="0"/>
              <a:t> </a:t>
            </a:r>
            <a:r>
              <a:rPr lang="fr-BE" sz="1200" dirty="0" err="1" smtClean="0">
                <a:solidFill>
                  <a:srgbClr val="0070C0"/>
                </a:solidFill>
              </a:rPr>
              <a:t>db</a:t>
            </a:r>
            <a:r>
              <a:rPr lang="fr-BE" sz="1200" dirty="0"/>
              <a:t> </a:t>
            </a:r>
            <a:r>
              <a:rPr lang="fr-BE" sz="1200" dirty="0" smtClean="0"/>
              <a:t>command</a:t>
            </a:r>
            <a:endParaRPr lang="fr-BE" sz="1200" dirty="0"/>
          </a:p>
          <a:p>
            <a:r>
              <a:rPr lang="fr-BE" sz="1200" dirty="0">
                <a:solidFill>
                  <a:srgbClr val="0070C0"/>
                </a:solidFill>
              </a:rPr>
              <a:t>89 c9 00 bd 30 99 08 2a 81 c4 9b 91-b2 79 21 72 5d 66 6a 01 46 00 4f 42</a:t>
            </a:r>
            <a:endParaRPr lang="fr-FR" sz="1200" dirty="0">
              <a:solidFill>
                <a:srgbClr val="0070C0"/>
              </a:solidFill>
            </a:endParaRPr>
          </a:p>
        </p:txBody>
      </p:sp>
      <p:sp>
        <p:nvSpPr>
          <p:cNvPr id="7" name="TextBox 6"/>
          <p:cNvSpPr txBox="1"/>
          <p:nvPr/>
        </p:nvSpPr>
        <p:spPr>
          <a:xfrm>
            <a:off x="6886574" y="2767635"/>
            <a:ext cx="1349829" cy="954107"/>
          </a:xfrm>
          <a:prstGeom prst="rect">
            <a:avLst/>
          </a:prstGeom>
          <a:noFill/>
        </p:spPr>
        <p:txBody>
          <a:bodyPr wrap="square" rtlCol="0">
            <a:spAutoFit/>
          </a:bodyPr>
          <a:lstStyle/>
          <a:p>
            <a:r>
              <a:rPr lang="fr-BE" sz="1400" dirty="0" smtClean="0">
                <a:solidFill>
                  <a:srgbClr val="FF0000"/>
                </a:solidFill>
              </a:rPr>
              <a:t>Size</a:t>
            </a:r>
          </a:p>
          <a:p>
            <a:r>
              <a:rPr lang="fr-BE" sz="1400" dirty="0" smtClean="0">
                <a:solidFill>
                  <a:srgbClr val="FFC000"/>
                </a:solidFill>
              </a:rPr>
              <a:t>Tag « KSSM »</a:t>
            </a:r>
          </a:p>
          <a:p>
            <a:r>
              <a:rPr lang="fr-BE" sz="1400" dirty="0" smtClean="0">
                <a:solidFill>
                  <a:srgbClr val="6600CC"/>
                </a:solidFill>
              </a:rPr>
              <a:t>Tag « MSSK »</a:t>
            </a:r>
          </a:p>
          <a:p>
            <a:r>
              <a:rPr lang="fr-BE" sz="1400" dirty="0" smtClean="0">
                <a:solidFill>
                  <a:srgbClr val="FF00FF"/>
                </a:solidFill>
              </a:rPr>
              <a:t>« The » </a:t>
            </a:r>
            <a:r>
              <a:rPr lang="fr-BE" sz="1400" dirty="0">
                <a:solidFill>
                  <a:srgbClr val="FF00FF"/>
                </a:solidFill>
              </a:rPr>
              <a:t>key</a:t>
            </a:r>
            <a:endParaRPr lang="fr-FR" sz="1400" dirty="0">
              <a:solidFill>
                <a:srgbClr val="FF00FF"/>
              </a:solidFill>
            </a:endParaRPr>
          </a:p>
        </p:txBody>
      </p:sp>
      <p:sp>
        <p:nvSpPr>
          <p:cNvPr id="3" name="Slide Number Placeholder 2"/>
          <p:cNvSpPr>
            <a:spLocks noGrp="1"/>
          </p:cNvSpPr>
          <p:nvPr>
            <p:ph type="sldNum" sz="quarter" idx="12"/>
          </p:nvPr>
        </p:nvSpPr>
        <p:spPr/>
        <p:txBody>
          <a:bodyPr/>
          <a:lstStyle/>
          <a:p>
            <a:fld id="{89B86E6B-EBB6-48FF-B4E3-4C5DBB4B72D9}" type="slidenum">
              <a:rPr lang="fr-BE" smtClean="0"/>
              <a:pPr/>
              <a:t>24</a:t>
            </a:fld>
            <a:endParaRPr lang="fr-BE"/>
          </a:p>
        </p:txBody>
      </p:sp>
    </p:spTree>
    <p:extLst>
      <p:ext uri="{BB962C8B-B14F-4D97-AF65-F5344CB8AC3E}">
        <p14:creationId xmlns:p14="http://schemas.microsoft.com/office/powerpoint/2010/main" val="1779297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FR"/>
          </a:p>
        </p:txBody>
      </p:sp>
      <p:sp>
        <p:nvSpPr>
          <p:cNvPr id="3" name="Content Placeholder 2"/>
          <p:cNvSpPr>
            <a:spLocks noGrp="1"/>
          </p:cNvSpPr>
          <p:nvPr>
            <p:ph idx="1"/>
          </p:nvPr>
        </p:nvSpPr>
        <p:spPr/>
        <p:txBody>
          <a:bodyPr/>
          <a:lstStyle/>
          <a:p>
            <a:endParaRPr lang="fr-FR" dirty="0"/>
          </a:p>
        </p:txBody>
      </p:sp>
      <p:sp>
        <p:nvSpPr>
          <p:cNvPr id="5" name="Rectangle 4"/>
          <p:cNvSpPr/>
          <p:nvPr/>
        </p:nvSpPr>
        <p:spPr>
          <a:xfrm>
            <a:off x="628650" y="1825625"/>
            <a:ext cx="8131629" cy="2031325"/>
          </a:xfrm>
          <a:prstGeom prst="rect">
            <a:avLst/>
          </a:prstGeom>
        </p:spPr>
        <p:txBody>
          <a:bodyPr wrap="square">
            <a:spAutoFit/>
          </a:bodyPr>
          <a:lstStyle/>
          <a:p>
            <a:r>
              <a:rPr lang="fr-FR" sz="1400" dirty="0"/>
              <a:t>0:000&gt; </a:t>
            </a:r>
            <a:r>
              <a:rPr lang="fr-FR" sz="1400" dirty="0" err="1">
                <a:solidFill>
                  <a:srgbClr val="00B050"/>
                </a:solidFill>
              </a:rPr>
              <a:t>db</a:t>
            </a:r>
            <a:r>
              <a:rPr lang="fr-FR" sz="1400" dirty="0">
                <a:solidFill>
                  <a:srgbClr val="00B050"/>
                </a:solidFill>
              </a:rPr>
              <a:t> </a:t>
            </a:r>
            <a:r>
              <a:rPr lang="fr-FR" sz="1400" dirty="0" err="1">
                <a:solidFill>
                  <a:srgbClr val="00B050"/>
                </a:solidFill>
              </a:rPr>
              <a:t>lsasrv!InitializationVector</a:t>
            </a:r>
            <a:endParaRPr lang="fr-FR" sz="1400" dirty="0">
              <a:solidFill>
                <a:srgbClr val="00B050"/>
              </a:solidFill>
            </a:endParaRPr>
          </a:p>
          <a:p>
            <a:r>
              <a:rPr lang="fr-FR" sz="1400" dirty="0"/>
              <a:t>000007fe`fcf9e7f0  </a:t>
            </a:r>
            <a:r>
              <a:rPr lang="fr-FR" sz="1400" dirty="0">
                <a:solidFill>
                  <a:srgbClr val="00B050"/>
                </a:solidFill>
              </a:rPr>
              <a:t>f0 dd 9a c5 1d c3 </a:t>
            </a:r>
            <a:r>
              <a:rPr lang="fr-FR" sz="1400" dirty="0" err="1">
                <a:solidFill>
                  <a:srgbClr val="00B050"/>
                </a:solidFill>
              </a:rPr>
              <a:t>ed</a:t>
            </a:r>
            <a:r>
              <a:rPr lang="fr-FR" sz="1400" dirty="0">
                <a:solidFill>
                  <a:srgbClr val="00B050"/>
                </a:solidFill>
              </a:rPr>
              <a:t> 92</a:t>
            </a:r>
            <a:r>
              <a:rPr lang="fr-FR" sz="1400" dirty="0"/>
              <a:t>-d9 3e cc fa d0 c5 b7 c1  .........&gt;......</a:t>
            </a:r>
          </a:p>
          <a:p>
            <a:r>
              <a:rPr lang="fr-FR" sz="1400" dirty="0"/>
              <a:t>000007fe`fcf9e800  10 31 3e 00 00 00 00 00-ff </a:t>
            </a:r>
            <a:r>
              <a:rPr lang="fr-FR" sz="1400" dirty="0" err="1"/>
              <a:t>ff</a:t>
            </a:r>
            <a:r>
              <a:rPr lang="fr-FR" sz="1400" dirty="0"/>
              <a:t> </a:t>
            </a:r>
            <a:r>
              <a:rPr lang="fr-FR" sz="1400" dirty="0" err="1"/>
              <a:t>ff</a:t>
            </a:r>
            <a:r>
              <a:rPr lang="fr-FR" sz="1400" dirty="0"/>
              <a:t> </a:t>
            </a:r>
            <a:r>
              <a:rPr lang="fr-FR" sz="1400" dirty="0" err="1"/>
              <a:t>ff</a:t>
            </a:r>
            <a:r>
              <a:rPr lang="fr-FR" sz="1400" dirty="0"/>
              <a:t> 00 00 00 00  .1&gt;.............</a:t>
            </a:r>
          </a:p>
          <a:p>
            <a:r>
              <a:rPr lang="fr-FR" sz="1400" dirty="0"/>
              <a:t>000007fe`fcf9e810  00 00 00 00 00 00 00 00-0c 10 00 00 00 00 00 00  ................</a:t>
            </a:r>
          </a:p>
          <a:p>
            <a:r>
              <a:rPr lang="fr-FR" sz="1400" dirty="0"/>
              <a:t>000007fe`fcf9e820  00 00 00 00 00 00 00 00-d0 b0 </a:t>
            </a:r>
            <a:r>
              <a:rPr lang="fr-FR" sz="1400" dirty="0" err="1"/>
              <a:t>ea</a:t>
            </a:r>
            <a:r>
              <a:rPr lang="fr-FR" sz="1400" dirty="0"/>
              <a:t> </a:t>
            </a:r>
            <a:r>
              <a:rPr lang="fr-FR" sz="1400" dirty="0" err="1"/>
              <a:t>fc</a:t>
            </a:r>
            <a:r>
              <a:rPr lang="fr-FR" sz="1400" dirty="0"/>
              <a:t> </a:t>
            </a:r>
            <a:r>
              <a:rPr lang="fr-FR" sz="1400" dirty="0" err="1"/>
              <a:t>fe</a:t>
            </a:r>
            <a:r>
              <a:rPr lang="fr-FR" sz="1400" dirty="0"/>
              <a:t> 07 00 00  ................</a:t>
            </a:r>
          </a:p>
          <a:p>
            <a:r>
              <a:rPr lang="fr-FR" sz="1400" dirty="0"/>
              <a:t>000007fe`fcf9e830  f0 a1 f0 </a:t>
            </a:r>
            <a:r>
              <a:rPr lang="fr-FR" sz="1400" dirty="0" err="1"/>
              <a:t>fc</a:t>
            </a:r>
            <a:r>
              <a:rPr lang="fr-FR" sz="1400" dirty="0"/>
              <a:t> </a:t>
            </a:r>
            <a:r>
              <a:rPr lang="fr-FR" sz="1400" dirty="0" err="1"/>
              <a:t>fe</a:t>
            </a:r>
            <a:r>
              <a:rPr lang="fr-FR" sz="1400" dirty="0"/>
              <a:t> 07 00 00-d0 b0 </a:t>
            </a:r>
            <a:r>
              <a:rPr lang="fr-FR" sz="1400" dirty="0" err="1"/>
              <a:t>ea</a:t>
            </a:r>
            <a:r>
              <a:rPr lang="fr-FR" sz="1400" dirty="0"/>
              <a:t> </a:t>
            </a:r>
            <a:r>
              <a:rPr lang="fr-FR" sz="1400" dirty="0" err="1"/>
              <a:t>fc</a:t>
            </a:r>
            <a:r>
              <a:rPr lang="fr-FR" sz="1400" dirty="0"/>
              <a:t> </a:t>
            </a:r>
            <a:r>
              <a:rPr lang="fr-FR" sz="1400" dirty="0" err="1"/>
              <a:t>fe</a:t>
            </a:r>
            <a:r>
              <a:rPr lang="fr-FR" sz="1400" dirty="0"/>
              <a:t> 07 00 00  ................</a:t>
            </a:r>
          </a:p>
          <a:p>
            <a:r>
              <a:rPr lang="fr-FR" sz="1400" dirty="0"/>
              <a:t>000007fe`fcf9e840  c0 08 e7 </a:t>
            </a:r>
            <a:r>
              <a:rPr lang="fr-FR" sz="1400" dirty="0" err="1"/>
              <a:t>fc</a:t>
            </a:r>
            <a:r>
              <a:rPr lang="fr-FR" sz="1400" dirty="0"/>
              <a:t> </a:t>
            </a:r>
            <a:r>
              <a:rPr lang="fr-FR" sz="1400" dirty="0" err="1"/>
              <a:t>fe</a:t>
            </a:r>
            <a:r>
              <a:rPr lang="fr-FR" sz="1400" dirty="0"/>
              <a:t> 07 00 00-d0 b0 </a:t>
            </a:r>
            <a:r>
              <a:rPr lang="fr-FR" sz="1400" dirty="0" err="1"/>
              <a:t>ea</a:t>
            </a:r>
            <a:r>
              <a:rPr lang="fr-FR" sz="1400" dirty="0"/>
              <a:t> </a:t>
            </a:r>
            <a:r>
              <a:rPr lang="fr-FR" sz="1400" dirty="0" err="1"/>
              <a:t>fc</a:t>
            </a:r>
            <a:r>
              <a:rPr lang="fr-FR" sz="1400" dirty="0"/>
              <a:t> </a:t>
            </a:r>
            <a:r>
              <a:rPr lang="fr-FR" sz="1400" dirty="0" err="1"/>
              <a:t>fe</a:t>
            </a:r>
            <a:r>
              <a:rPr lang="fr-FR" sz="1400" dirty="0"/>
              <a:t> 07 00 00  ................</a:t>
            </a:r>
          </a:p>
          <a:p>
            <a:r>
              <a:rPr lang="fr-FR" sz="1400" dirty="0"/>
              <a:t>000007fe`fcf9e850  f0 a1 f0 </a:t>
            </a:r>
            <a:r>
              <a:rPr lang="fr-FR" sz="1400" dirty="0" err="1"/>
              <a:t>fc</a:t>
            </a:r>
            <a:r>
              <a:rPr lang="fr-FR" sz="1400" dirty="0"/>
              <a:t> </a:t>
            </a:r>
            <a:r>
              <a:rPr lang="fr-FR" sz="1400" dirty="0" err="1"/>
              <a:t>fe</a:t>
            </a:r>
            <a:r>
              <a:rPr lang="fr-FR" sz="1400" dirty="0"/>
              <a:t> 07 00 00-d0 b0 </a:t>
            </a:r>
            <a:r>
              <a:rPr lang="fr-FR" sz="1400" dirty="0" err="1"/>
              <a:t>ea</a:t>
            </a:r>
            <a:r>
              <a:rPr lang="fr-FR" sz="1400" dirty="0"/>
              <a:t> </a:t>
            </a:r>
            <a:r>
              <a:rPr lang="fr-FR" sz="1400" dirty="0" err="1"/>
              <a:t>fc</a:t>
            </a:r>
            <a:r>
              <a:rPr lang="fr-FR" sz="1400" dirty="0"/>
              <a:t> </a:t>
            </a:r>
            <a:r>
              <a:rPr lang="fr-FR" sz="1400" dirty="0" err="1"/>
              <a:t>fe</a:t>
            </a:r>
            <a:r>
              <a:rPr lang="fr-FR" sz="1400" dirty="0"/>
              <a:t> 07 00 00  ................</a:t>
            </a:r>
          </a:p>
          <a:p>
            <a:r>
              <a:rPr lang="fr-FR" sz="1400" dirty="0"/>
              <a:t>000007fe`fcf9e860  c0 03 e7 </a:t>
            </a:r>
            <a:r>
              <a:rPr lang="fr-FR" sz="1400" dirty="0" err="1"/>
              <a:t>fc</a:t>
            </a:r>
            <a:r>
              <a:rPr lang="fr-FR" sz="1400" dirty="0"/>
              <a:t> </a:t>
            </a:r>
            <a:r>
              <a:rPr lang="fr-FR" sz="1400" dirty="0" err="1"/>
              <a:t>fe</a:t>
            </a:r>
            <a:r>
              <a:rPr lang="fr-FR" sz="1400" dirty="0"/>
              <a:t> 07 00 00-80 04 e7 </a:t>
            </a:r>
            <a:r>
              <a:rPr lang="fr-FR" sz="1400" dirty="0" err="1"/>
              <a:t>fc</a:t>
            </a:r>
            <a:r>
              <a:rPr lang="fr-FR" sz="1400" dirty="0"/>
              <a:t> </a:t>
            </a:r>
            <a:r>
              <a:rPr lang="fr-FR" sz="1400" dirty="0" err="1"/>
              <a:t>fe</a:t>
            </a:r>
            <a:r>
              <a:rPr lang="fr-FR" sz="1400" dirty="0"/>
              <a:t> 07 00 00  ................</a:t>
            </a:r>
          </a:p>
        </p:txBody>
      </p:sp>
      <p:sp>
        <p:nvSpPr>
          <p:cNvPr id="4" name="Slide Number Placeholder 3"/>
          <p:cNvSpPr>
            <a:spLocks noGrp="1"/>
          </p:cNvSpPr>
          <p:nvPr>
            <p:ph type="sldNum" sz="quarter" idx="12"/>
          </p:nvPr>
        </p:nvSpPr>
        <p:spPr/>
        <p:txBody>
          <a:bodyPr/>
          <a:lstStyle/>
          <a:p>
            <a:fld id="{89B86E6B-EBB6-48FF-B4E3-4C5DBB4B72D9}" type="slidenum">
              <a:rPr lang="fr-BE" smtClean="0"/>
              <a:pPr/>
              <a:t>25</a:t>
            </a:fld>
            <a:endParaRPr lang="fr-BE"/>
          </a:p>
        </p:txBody>
      </p:sp>
    </p:spTree>
    <p:extLst>
      <p:ext uri="{BB962C8B-B14F-4D97-AF65-F5344CB8AC3E}">
        <p14:creationId xmlns:p14="http://schemas.microsoft.com/office/powerpoint/2010/main" val="2681527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up)">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2" dur="500"/>
                                        <p:tgtEl>
                                          <p:spTgt spid="5">
                                            <p:txEl>
                                              <p:pRg st="1" end="1"/>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randombar(horizontal)">
                                      <p:cBhvr>
                                        <p:cTn id="15" dur="500"/>
                                        <p:tgtEl>
                                          <p:spTgt spid="5">
                                            <p:txEl>
                                              <p:pRg st="2" end="2"/>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randombar(horizontal)">
                                      <p:cBhvr>
                                        <p:cTn id="18" dur="500"/>
                                        <p:tgtEl>
                                          <p:spTgt spid="5">
                                            <p:txEl>
                                              <p:pRg st="3" end="3"/>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randombar(horizontal)">
                                      <p:cBhvr>
                                        <p:cTn id="21" dur="500"/>
                                        <p:tgtEl>
                                          <p:spTgt spid="5">
                                            <p:txEl>
                                              <p:pRg st="4" end="4"/>
                                            </p:txEl>
                                          </p:spTgt>
                                        </p:tgtEl>
                                      </p:cBhvr>
                                    </p:animEffect>
                                  </p:childTnLst>
                                </p:cTn>
                              </p:par>
                              <p:par>
                                <p:cTn id="22" presetID="14" presetClass="entr" presetSubtype="10" fill="hold" nodeType="with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randombar(horizontal)">
                                      <p:cBhvr>
                                        <p:cTn id="24" dur="500"/>
                                        <p:tgtEl>
                                          <p:spTgt spid="5">
                                            <p:txEl>
                                              <p:pRg st="5" end="5"/>
                                            </p:txEl>
                                          </p:spTgt>
                                        </p:tgtEl>
                                      </p:cBhvr>
                                    </p:animEffect>
                                  </p:childTnLst>
                                </p:cTn>
                              </p:par>
                              <p:par>
                                <p:cTn id="25" presetID="14" presetClass="entr" presetSubtype="10" fill="hold" nodeType="with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randombar(horizontal)">
                                      <p:cBhvr>
                                        <p:cTn id="27" dur="500"/>
                                        <p:tgtEl>
                                          <p:spTgt spid="5">
                                            <p:txEl>
                                              <p:pRg st="6" end="6"/>
                                            </p:txEl>
                                          </p:spTgt>
                                        </p:tgtEl>
                                      </p:cBhvr>
                                    </p:animEffect>
                                  </p:childTnLst>
                                </p:cTn>
                              </p:par>
                              <p:par>
                                <p:cTn id="28" presetID="14" presetClass="entr" presetSubtype="10" fill="hold" nodeType="withEffect">
                                  <p:stCondLst>
                                    <p:cond delay="0"/>
                                  </p:stCondLst>
                                  <p:childTnLst>
                                    <p:set>
                                      <p:cBhvr>
                                        <p:cTn id="29" dur="1" fill="hold">
                                          <p:stCondLst>
                                            <p:cond delay="0"/>
                                          </p:stCondLst>
                                        </p:cTn>
                                        <p:tgtEl>
                                          <p:spTgt spid="5">
                                            <p:txEl>
                                              <p:pRg st="7" end="7"/>
                                            </p:txEl>
                                          </p:spTgt>
                                        </p:tgtEl>
                                        <p:attrNameLst>
                                          <p:attrName>style.visibility</p:attrName>
                                        </p:attrNameLst>
                                      </p:cBhvr>
                                      <p:to>
                                        <p:strVal val="visible"/>
                                      </p:to>
                                    </p:set>
                                    <p:animEffect transition="in" filter="randombar(horizontal)">
                                      <p:cBhvr>
                                        <p:cTn id="30" dur="500"/>
                                        <p:tgtEl>
                                          <p:spTgt spid="5">
                                            <p:txEl>
                                              <p:pRg st="7" end="7"/>
                                            </p:txEl>
                                          </p:spTgt>
                                        </p:tgtEl>
                                      </p:cBhvr>
                                    </p:animEffect>
                                  </p:childTnLst>
                                </p:cTn>
                              </p:par>
                              <p:par>
                                <p:cTn id="31" presetID="14" presetClass="entr" presetSubtype="10" fill="hold" nodeType="withEffect">
                                  <p:stCondLst>
                                    <p:cond delay="0"/>
                                  </p:stCondLst>
                                  <p:childTnLst>
                                    <p:set>
                                      <p:cBhvr>
                                        <p:cTn id="32" dur="1" fill="hold">
                                          <p:stCondLst>
                                            <p:cond delay="0"/>
                                          </p:stCondLst>
                                        </p:cTn>
                                        <p:tgtEl>
                                          <p:spTgt spid="5">
                                            <p:txEl>
                                              <p:pRg st="8" end="8"/>
                                            </p:txEl>
                                          </p:spTgt>
                                        </p:tgtEl>
                                        <p:attrNameLst>
                                          <p:attrName>style.visibility</p:attrName>
                                        </p:attrNameLst>
                                      </p:cBhvr>
                                      <p:to>
                                        <p:strVal val="visible"/>
                                      </p:to>
                                    </p:set>
                                    <p:animEffect transition="in" filter="randombar(horizontal)">
                                      <p:cBhvr>
                                        <p:cTn id="33"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chemeClr val="accent1">
                    <a:lumMod val="50000"/>
                  </a:schemeClr>
                </a:solidFill>
              </a:rPr>
              <a:t>ASLR? I don’t care!</a:t>
            </a:r>
            <a:endParaRPr lang="en-US" sz="4000" b="1" dirty="0">
              <a:solidFill>
                <a:schemeClr val="accent1">
                  <a:lumMod val="50000"/>
                </a:schemeClr>
              </a:solidFill>
            </a:endParaRPr>
          </a:p>
        </p:txBody>
      </p:sp>
      <p:sp>
        <p:nvSpPr>
          <p:cNvPr id="3" name="Content Placeholder 2"/>
          <p:cNvSpPr>
            <a:spLocks noGrp="1"/>
          </p:cNvSpPr>
          <p:nvPr>
            <p:ph idx="1"/>
          </p:nvPr>
        </p:nvSpPr>
        <p:spPr/>
        <p:txBody>
          <a:bodyPr>
            <a:normAutofit/>
          </a:bodyPr>
          <a:lstStyle/>
          <a:p>
            <a:r>
              <a:rPr lang="en-US" dirty="0">
                <a:solidFill>
                  <a:schemeClr val="accent1">
                    <a:lumMod val="50000"/>
                  </a:schemeClr>
                </a:solidFill>
              </a:rPr>
              <a:t>Address space layout randomization (</a:t>
            </a:r>
            <a:r>
              <a:rPr lang="en-US" b="1" dirty="0">
                <a:solidFill>
                  <a:schemeClr val="accent1">
                    <a:lumMod val="50000"/>
                  </a:schemeClr>
                </a:solidFill>
              </a:rPr>
              <a:t>ASLR</a:t>
            </a:r>
            <a:r>
              <a:rPr lang="en-US" dirty="0">
                <a:solidFill>
                  <a:schemeClr val="accent1">
                    <a:lumMod val="50000"/>
                  </a:schemeClr>
                </a:solidFill>
              </a:rPr>
              <a:t>) is a memory-protection process for operating systems (OSes) that guards against buffer-overflow attacks by randomizing the location where system executables are loaded into </a:t>
            </a:r>
            <a:r>
              <a:rPr lang="en-US" dirty="0" smtClean="0">
                <a:solidFill>
                  <a:schemeClr val="accent1">
                    <a:lumMod val="50000"/>
                  </a:schemeClr>
                </a:solidFill>
              </a:rPr>
              <a:t>memory</a:t>
            </a:r>
          </a:p>
          <a:p>
            <a:r>
              <a:rPr lang="en-US" dirty="0" smtClean="0">
                <a:solidFill>
                  <a:schemeClr val="accent1">
                    <a:lumMod val="50000"/>
                  </a:schemeClr>
                </a:solidFill>
              </a:rPr>
              <a:t>PowerMemory </a:t>
            </a:r>
            <a:r>
              <a:rPr lang="en-US" b="1" dirty="0" smtClean="0">
                <a:solidFill>
                  <a:srgbClr val="FF0000"/>
                </a:solidFill>
              </a:rPr>
              <a:t>don’t use hard-coded addresses</a:t>
            </a:r>
            <a:endParaRPr lang="en-US" b="1" dirty="0">
              <a:solidFill>
                <a:srgbClr val="FF0000"/>
              </a:solidFill>
            </a:endParaRPr>
          </a:p>
        </p:txBody>
      </p:sp>
      <p:sp>
        <p:nvSpPr>
          <p:cNvPr id="4" name="Slide Number Placeholder 3"/>
          <p:cNvSpPr>
            <a:spLocks noGrp="1"/>
          </p:cNvSpPr>
          <p:nvPr>
            <p:ph type="sldNum" sz="quarter" idx="12"/>
          </p:nvPr>
        </p:nvSpPr>
        <p:spPr/>
        <p:txBody>
          <a:bodyPr/>
          <a:lstStyle/>
          <a:p>
            <a:fld id="{89B86E6B-EBB6-48FF-B4E3-4C5DBB4B72D9}" type="slidenum">
              <a:rPr lang="fr-BE" smtClean="0"/>
              <a:pPr/>
              <a:t>26</a:t>
            </a:fld>
            <a:endParaRPr lang="fr-BE"/>
          </a:p>
        </p:txBody>
      </p:sp>
    </p:spTree>
    <p:extLst>
      <p:ext uri="{BB962C8B-B14F-4D97-AF65-F5344CB8AC3E}">
        <p14:creationId xmlns:p14="http://schemas.microsoft.com/office/powerpoint/2010/main" val="21800467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fr-BE" sz="4000" b="1" dirty="0" err="1">
                <a:solidFill>
                  <a:schemeClr val="accent1">
                    <a:lumMod val="50000"/>
                  </a:schemeClr>
                </a:solidFill>
              </a:rPr>
              <a:t>Get</a:t>
            </a:r>
            <a:r>
              <a:rPr lang="fr-BE" sz="4000" b="1" dirty="0">
                <a:solidFill>
                  <a:schemeClr val="accent1">
                    <a:lumMod val="50000"/>
                  </a:schemeClr>
                </a:solidFill>
              </a:rPr>
              <a:t> </a:t>
            </a:r>
            <a:r>
              <a:rPr lang="fr-BE" sz="4000" b="1" dirty="0" err="1">
                <a:solidFill>
                  <a:schemeClr val="accent1">
                    <a:lumMod val="50000"/>
                  </a:schemeClr>
                </a:solidFill>
              </a:rPr>
              <a:t>these</a:t>
            </a:r>
            <a:r>
              <a:rPr lang="fr-BE" sz="4000" b="1" dirty="0">
                <a:solidFill>
                  <a:schemeClr val="accent1">
                    <a:lumMod val="50000"/>
                  </a:schemeClr>
                </a:solidFill>
              </a:rPr>
              <a:t> </a:t>
            </a:r>
            <a:r>
              <a:rPr lang="fr-BE" sz="4000" b="1" dirty="0" err="1">
                <a:solidFill>
                  <a:schemeClr val="accent1">
                    <a:lumMod val="50000"/>
                  </a:schemeClr>
                </a:solidFill>
              </a:rPr>
              <a:t>passwords</a:t>
            </a:r>
            <a:r>
              <a:rPr lang="fr-BE" sz="4000" b="1" dirty="0">
                <a:solidFill>
                  <a:schemeClr val="accent1">
                    <a:lumMod val="50000"/>
                  </a:schemeClr>
                </a:solidFill>
              </a:rPr>
              <a:t> !</a:t>
            </a:r>
            <a:endParaRPr lang="fr-FR" sz="4000" b="1" dirty="0">
              <a:solidFill>
                <a:schemeClr val="accent1">
                  <a:lumMod val="50000"/>
                </a:schemeClr>
              </a:solidFill>
            </a:endParaRPr>
          </a:p>
        </p:txBody>
      </p:sp>
      <p:sp>
        <p:nvSpPr>
          <p:cNvPr id="3" name="Content Placeholder 2"/>
          <p:cNvSpPr>
            <a:spLocks noGrp="1"/>
          </p:cNvSpPr>
          <p:nvPr>
            <p:ph idx="1"/>
          </p:nvPr>
        </p:nvSpPr>
        <p:spPr/>
        <p:txBody>
          <a:bodyPr/>
          <a:lstStyle/>
          <a:p>
            <a:endParaRPr lang="fr-FR" dirty="0"/>
          </a:p>
        </p:txBody>
      </p:sp>
      <p:pic>
        <p:nvPicPr>
          <p:cNvPr id="5" name="Picture 4"/>
          <p:cNvPicPr>
            <a:picLocks noChangeAspect="1"/>
          </p:cNvPicPr>
          <p:nvPr/>
        </p:nvPicPr>
        <p:blipFill>
          <a:blip r:embed="rId2"/>
          <a:stretch>
            <a:fillRect/>
          </a:stretch>
        </p:blipFill>
        <p:spPr>
          <a:xfrm>
            <a:off x="628650" y="1514045"/>
            <a:ext cx="6156262" cy="4748892"/>
          </a:xfrm>
          <a:prstGeom prst="rect">
            <a:avLst/>
          </a:prstGeom>
        </p:spPr>
      </p:pic>
      <p:pic>
        <p:nvPicPr>
          <p:cNvPr id="1026" name="Picture 2" descr="https://cdn-grahamcluley.pressidium.com/wp-content/uploads/2015/04/tv5monde-fail-2.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3999" y="565606"/>
            <a:ext cx="3631065" cy="234809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89B86E6B-EBB6-48FF-B4E3-4C5DBB4B72D9}" type="slidenum">
              <a:rPr lang="fr-BE" smtClean="0"/>
              <a:pPr/>
              <a:t>27</a:t>
            </a:fld>
            <a:endParaRPr lang="fr-BE"/>
          </a:p>
        </p:txBody>
      </p:sp>
    </p:spTree>
    <p:extLst>
      <p:ext uri="{BB962C8B-B14F-4D97-AF65-F5344CB8AC3E}">
        <p14:creationId xmlns:p14="http://schemas.microsoft.com/office/powerpoint/2010/main" val="654780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randombar(horizont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416051" y="1357539"/>
            <a:ext cx="6556249" cy="4351338"/>
          </a:xfrm>
          <a:prstGeom prst="rect">
            <a:avLst/>
          </a:prstGeom>
        </p:spPr>
      </p:pic>
      <p:sp>
        <p:nvSpPr>
          <p:cNvPr id="5" name="Title 4"/>
          <p:cNvSpPr>
            <a:spLocks noGrp="1"/>
          </p:cNvSpPr>
          <p:nvPr>
            <p:ph type="title"/>
          </p:nvPr>
        </p:nvSpPr>
        <p:spPr/>
        <p:txBody>
          <a:bodyPr vert="horz" lIns="91440" tIns="45720" rIns="91440" bIns="45720" rtlCol="0" anchor="ctr">
            <a:normAutofit/>
          </a:bodyPr>
          <a:lstStyle/>
          <a:p>
            <a:r>
              <a:rPr lang="fr-BE" sz="4000" b="1" dirty="0" err="1">
                <a:solidFill>
                  <a:schemeClr val="accent1">
                    <a:lumMod val="50000"/>
                  </a:schemeClr>
                </a:solidFill>
              </a:rPr>
              <a:t>Get</a:t>
            </a:r>
            <a:r>
              <a:rPr lang="fr-BE" sz="4000" b="1" dirty="0">
                <a:solidFill>
                  <a:schemeClr val="accent1">
                    <a:lumMod val="50000"/>
                  </a:schemeClr>
                </a:solidFill>
              </a:rPr>
              <a:t> </a:t>
            </a:r>
            <a:r>
              <a:rPr lang="fr-BE" sz="4000" b="1" dirty="0" err="1">
                <a:solidFill>
                  <a:schemeClr val="accent1">
                    <a:lumMod val="50000"/>
                  </a:schemeClr>
                </a:solidFill>
              </a:rPr>
              <a:t>these</a:t>
            </a:r>
            <a:r>
              <a:rPr lang="fr-BE" sz="4000" b="1" dirty="0">
                <a:solidFill>
                  <a:schemeClr val="accent1">
                    <a:lumMod val="50000"/>
                  </a:schemeClr>
                </a:solidFill>
              </a:rPr>
              <a:t> </a:t>
            </a:r>
            <a:r>
              <a:rPr lang="fr-BE" sz="4000" b="1" dirty="0" err="1">
                <a:solidFill>
                  <a:schemeClr val="accent1">
                    <a:lumMod val="50000"/>
                  </a:schemeClr>
                </a:solidFill>
              </a:rPr>
              <a:t>undocumented</a:t>
            </a:r>
            <a:r>
              <a:rPr lang="fr-BE" sz="4000" b="1" dirty="0">
                <a:solidFill>
                  <a:schemeClr val="accent1">
                    <a:lumMod val="50000"/>
                  </a:schemeClr>
                </a:solidFill>
              </a:rPr>
              <a:t> </a:t>
            </a:r>
            <a:r>
              <a:rPr lang="fr-BE" sz="4000" b="1" dirty="0" err="1">
                <a:solidFill>
                  <a:schemeClr val="accent1">
                    <a:lumMod val="50000"/>
                  </a:schemeClr>
                </a:solidFill>
              </a:rPr>
              <a:t>passwords</a:t>
            </a:r>
            <a:r>
              <a:rPr lang="fr-BE" sz="4000" b="1" dirty="0">
                <a:solidFill>
                  <a:schemeClr val="accent1">
                    <a:lumMod val="50000"/>
                  </a:schemeClr>
                </a:solidFill>
              </a:rPr>
              <a:t> !</a:t>
            </a:r>
            <a:endParaRPr lang="fr-FR" sz="4000" b="1" dirty="0">
              <a:solidFill>
                <a:schemeClr val="accent1">
                  <a:lumMod val="50000"/>
                </a:schemeClr>
              </a:solidFill>
            </a:endParaRPr>
          </a:p>
        </p:txBody>
      </p:sp>
      <p:pic>
        <p:nvPicPr>
          <p:cNvPr id="7" name="Picture 6"/>
          <p:cNvPicPr>
            <a:picLocks noChangeAspect="1"/>
          </p:cNvPicPr>
          <p:nvPr/>
        </p:nvPicPr>
        <p:blipFill>
          <a:blip r:embed="rId4"/>
          <a:stretch>
            <a:fillRect/>
          </a:stretch>
        </p:blipFill>
        <p:spPr>
          <a:xfrm>
            <a:off x="1922216" y="1357539"/>
            <a:ext cx="4831896" cy="5077451"/>
          </a:xfrm>
          <a:prstGeom prst="rect">
            <a:avLst/>
          </a:prstGeom>
        </p:spPr>
      </p:pic>
      <p:sp>
        <p:nvSpPr>
          <p:cNvPr id="3" name="TextBox 2"/>
          <p:cNvSpPr txBox="1"/>
          <p:nvPr/>
        </p:nvSpPr>
        <p:spPr>
          <a:xfrm>
            <a:off x="2553731" y="2659559"/>
            <a:ext cx="4200381" cy="769441"/>
          </a:xfrm>
          <a:prstGeom prst="rect">
            <a:avLst/>
          </a:prstGeom>
          <a:noFill/>
          <a:effectLst>
            <a:outerShdw blurRad="50800" dist="38100" dir="2700000" algn="tl" rotWithShape="0">
              <a:prstClr val="black">
                <a:alpha val="40000"/>
              </a:prstClr>
            </a:outerShdw>
            <a:reflection blurRad="6350" stA="52000" endA="300" endPos="35000" dir="5400000" sy="-100000" algn="bl" rotWithShape="0"/>
          </a:effectLst>
        </p:spPr>
        <p:txBody>
          <a:bodyPr wrap="none" rtlCol="0">
            <a:spAutoFit/>
          </a:bodyPr>
          <a:lstStyle/>
          <a:p>
            <a:r>
              <a:rPr lang="en-US" sz="4400" b="1" dirty="0" smtClean="0">
                <a:solidFill>
                  <a:srgbClr val="FF0000"/>
                </a:solidFill>
              </a:rPr>
              <a:t>DES-X IS BROKEN</a:t>
            </a:r>
            <a:endParaRPr lang="fr-BE" sz="4400" b="1" dirty="0">
              <a:solidFill>
                <a:srgbClr val="FF0000"/>
              </a:solidFill>
            </a:endParaRPr>
          </a:p>
        </p:txBody>
      </p:sp>
      <p:sp>
        <p:nvSpPr>
          <p:cNvPr id="2" name="Slide Number Placeholder 1"/>
          <p:cNvSpPr>
            <a:spLocks noGrp="1"/>
          </p:cNvSpPr>
          <p:nvPr>
            <p:ph type="sldNum" sz="quarter" idx="12"/>
          </p:nvPr>
        </p:nvSpPr>
        <p:spPr/>
        <p:txBody>
          <a:bodyPr/>
          <a:lstStyle/>
          <a:p>
            <a:fld id="{89B86E6B-EBB6-48FF-B4E3-4C5DBB4B72D9}" type="slidenum">
              <a:rPr lang="fr-BE" smtClean="0"/>
              <a:pPr/>
              <a:t>28</a:t>
            </a:fld>
            <a:endParaRPr lang="fr-BE"/>
          </a:p>
        </p:txBody>
      </p:sp>
    </p:spTree>
    <p:extLst>
      <p:ext uri="{BB962C8B-B14F-4D97-AF65-F5344CB8AC3E}">
        <p14:creationId xmlns:p14="http://schemas.microsoft.com/office/powerpoint/2010/main" val="26555397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outVertic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lIns="91440" tIns="45720" rIns="91440" bIns="45720" rtlCol="0" anchor="ctr">
            <a:normAutofit/>
          </a:bodyPr>
          <a:lstStyle/>
          <a:p>
            <a:r>
              <a:rPr lang="fr-BE" sz="4000" b="1" dirty="0">
                <a:solidFill>
                  <a:schemeClr val="accent1">
                    <a:lumMod val="50000"/>
                  </a:schemeClr>
                </a:solidFill>
              </a:rPr>
              <a:t>KB2871997</a:t>
            </a:r>
            <a:endParaRPr lang="fr-FR" sz="4000" b="1" dirty="0">
              <a:solidFill>
                <a:schemeClr val="accent1">
                  <a:lumMod val="50000"/>
                </a:schemeClr>
              </a:solidFill>
            </a:endParaRPr>
          </a:p>
        </p:txBody>
      </p:sp>
      <p:sp>
        <p:nvSpPr>
          <p:cNvPr id="5" name="Content Placeholder 4"/>
          <p:cNvSpPr>
            <a:spLocks noGrp="1"/>
          </p:cNvSpPr>
          <p:nvPr>
            <p:ph idx="1"/>
          </p:nvPr>
        </p:nvSpPr>
        <p:spPr/>
        <p:txBody>
          <a:bodyPr/>
          <a:lstStyle/>
          <a:p>
            <a:endParaRPr lang="fr-FR" dirty="0"/>
          </a:p>
        </p:txBody>
      </p:sp>
      <p:pic>
        <p:nvPicPr>
          <p:cNvPr id="4" name="Picture 3"/>
          <p:cNvPicPr>
            <a:picLocks noChangeAspect="1"/>
          </p:cNvPicPr>
          <p:nvPr/>
        </p:nvPicPr>
        <p:blipFill>
          <a:blip r:embed="rId3"/>
          <a:stretch>
            <a:fillRect/>
          </a:stretch>
        </p:blipFill>
        <p:spPr>
          <a:xfrm>
            <a:off x="1109662" y="2658971"/>
            <a:ext cx="7077075" cy="1876425"/>
          </a:xfrm>
          <a:prstGeom prst="rect">
            <a:avLst/>
          </a:prstGeom>
        </p:spPr>
      </p:pic>
      <p:sp>
        <p:nvSpPr>
          <p:cNvPr id="2" name="Rectangle 1"/>
          <p:cNvSpPr/>
          <p:nvPr/>
        </p:nvSpPr>
        <p:spPr>
          <a:xfrm>
            <a:off x="551345" y="1208221"/>
            <a:ext cx="5951837" cy="5586145"/>
          </a:xfrm>
          <a:prstGeom prst="rect">
            <a:avLst/>
          </a:prstGeom>
        </p:spPr>
        <p:txBody>
          <a:bodyPr wrap="square">
            <a:spAutoFit/>
          </a:bodyPr>
          <a:lstStyle/>
          <a:p>
            <a:r>
              <a:rPr lang="fr-BE" sz="700" dirty="0" smtClean="0"/>
              <a:t> </a:t>
            </a:r>
            <a:r>
              <a:rPr lang="fr-BE" sz="700" dirty="0" smtClean="0">
                <a:solidFill>
                  <a:srgbClr val="006400"/>
                </a:solidFill>
                <a:latin typeface="Lucida Console" panose="020B0609040504020204" pitchFamily="49" charset="0"/>
              </a:rPr>
              <a:t>&lt;#________________________________________________________________________</a:t>
            </a:r>
          </a:p>
          <a:p>
            <a:endParaRPr lang="fr-BE" sz="700" dirty="0" smtClean="0">
              <a:solidFill>
                <a:srgbClr val="006400"/>
              </a:solidFill>
              <a:latin typeface="Lucida Console" panose="020B0609040504020204" pitchFamily="49" charset="0"/>
            </a:endParaRPr>
          </a:p>
          <a:p>
            <a:r>
              <a:rPr lang="en-US" sz="700" dirty="0" smtClean="0">
                <a:solidFill>
                  <a:srgbClr val="006400"/>
                </a:solidFill>
                <a:latin typeface="Lucida Console" panose="020B0609040504020204" pitchFamily="49" charset="0"/>
              </a:rPr>
              <a:t>Manage </a:t>
            </a:r>
            <a:r>
              <a:rPr lang="en-US" sz="700" dirty="0" err="1" smtClean="0">
                <a:solidFill>
                  <a:srgbClr val="006400"/>
                </a:solidFill>
                <a:latin typeface="Lucida Console" panose="020B0609040504020204" pitchFamily="49" charset="0"/>
              </a:rPr>
              <a:t>wdigest</a:t>
            </a:r>
            <a:r>
              <a:rPr lang="en-US" sz="700" dirty="0" smtClean="0">
                <a:solidFill>
                  <a:srgbClr val="006400"/>
                </a:solidFill>
                <a:latin typeface="Lucida Console" panose="020B0609040504020204" pitchFamily="49" charset="0"/>
              </a:rPr>
              <a:t> protocol in registry (local and remote if needed)</a:t>
            </a:r>
          </a:p>
          <a:p>
            <a:r>
              <a:rPr lang="fr-BE" sz="700" dirty="0" smtClean="0">
                <a:solidFill>
                  <a:srgbClr val="006400"/>
                </a:solidFill>
                <a:latin typeface="Lucida Console" panose="020B0609040504020204" pitchFamily="49" charset="0"/>
              </a:rPr>
              <a:t>__________________________________________________________________________#&gt;</a:t>
            </a:r>
            <a:endParaRPr lang="fr-BE" sz="700" dirty="0">
              <a:solidFill>
                <a:prstClr val="black"/>
              </a:solidFill>
              <a:latin typeface="Lucida Console" panose="020B0609040504020204" pitchFamily="49" charset="0"/>
            </a:endParaRPr>
          </a:p>
          <a:p>
            <a:endParaRPr lang="fr-BE" sz="700" dirty="0">
              <a:solidFill>
                <a:prstClr val="black"/>
              </a:solidFill>
              <a:latin typeface="Lucida Console" panose="020B0609040504020204" pitchFamily="49" charset="0"/>
            </a:endParaRPr>
          </a:p>
          <a:p>
            <a:r>
              <a:rPr lang="en-US" sz="700" dirty="0">
                <a:solidFill>
                  <a:prstClr val="black"/>
                </a:solidFill>
                <a:latin typeface="Lucida Console" panose="020B0609040504020204" pitchFamily="49" charset="0"/>
              </a:rPr>
              <a:t>    </a:t>
            </a:r>
            <a:r>
              <a:rPr lang="en-US" sz="700" dirty="0" smtClean="0">
                <a:solidFill>
                  <a:srgbClr val="00008B"/>
                </a:solidFill>
                <a:latin typeface="Lucida Console" panose="020B0609040504020204" pitchFamily="49" charset="0"/>
              </a:rPr>
              <a:t>if</a:t>
            </a:r>
            <a:r>
              <a:rPr lang="en-US" sz="700" dirty="0">
                <a:solidFill>
                  <a:prstClr val="black"/>
                </a:solidFill>
                <a:latin typeface="Lucida Console" panose="020B0609040504020204" pitchFamily="49" charset="0"/>
              </a:rPr>
              <a:t>(</a:t>
            </a:r>
            <a:r>
              <a:rPr lang="en-US" sz="700" dirty="0" smtClean="0">
                <a:solidFill>
                  <a:srgbClr val="FF4500"/>
                </a:solidFill>
                <a:latin typeface="Lucida Console" panose="020B0609040504020204" pitchFamily="49" charset="0"/>
              </a:rPr>
              <a:t>$dump</a:t>
            </a:r>
            <a:r>
              <a:rPr lang="en-US" sz="700" dirty="0">
                <a:solidFill>
                  <a:prstClr val="black"/>
                </a:solidFill>
                <a:latin typeface="Lucida Console" panose="020B0609040504020204" pitchFamily="49" charset="0"/>
              </a:rPr>
              <a:t> </a:t>
            </a:r>
            <a:r>
              <a:rPr lang="en-US" sz="700" dirty="0" smtClean="0">
                <a:solidFill>
                  <a:srgbClr val="A9A9A9"/>
                </a:solidFill>
                <a:latin typeface="Lucida Console" panose="020B0609040504020204" pitchFamily="49" charset="0"/>
              </a:rPr>
              <a:t>-</a:t>
            </a:r>
            <a:r>
              <a:rPr lang="en-US" sz="700" dirty="0" err="1" smtClean="0">
                <a:solidFill>
                  <a:srgbClr val="A9A9A9"/>
                </a:solidFill>
                <a:latin typeface="Lucida Console" panose="020B0609040504020204" pitchFamily="49" charset="0"/>
              </a:rPr>
              <a:t>eq</a:t>
            </a:r>
            <a:r>
              <a:rPr lang="en-US" sz="700" dirty="0">
                <a:solidFill>
                  <a:prstClr val="black"/>
                </a:solidFill>
                <a:latin typeface="Lucida Console" panose="020B0609040504020204" pitchFamily="49" charset="0"/>
              </a:rPr>
              <a:t> </a:t>
            </a:r>
            <a:r>
              <a:rPr lang="en-US" sz="700" dirty="0" smtClean="0">
                <a:solidFill>
                  <a:srgbClr val="8B0000"/>
                </a:solidFill>
                <a:latin typeface="Lucida Console" panose="020B0609040504020204" pitchFamily="49" charset="0"/>
              </a:rPr>
              <a:t>""</a:t>
            </a:r>
            <a:r>
              <a:rPr lang="en-US" sz="700" dirty="0">
                <a:solidFill>
                  <a:prstClr val="black"/>
                </a:solidFill>
                <a:latin typeface="Lucida Console" panose="020B0609040504020204" pitchFamily="49" charset="0"/>
              </a:rPr>
              <a:t> </a:t>
            </a:r>
            <a:r>
              <a:rPr lang="en-US" sz="700" dirty="0" smtClean="0">
                <a:solidFill>
                  <a:srgbClr val="A9A9A9"/>
                </a:solidFill>
                <a:latin typeface="Lucida Console" panose="020B0609040504020204" pitchFamily="49" charset="0"/>
              </a:rPr>
              <a:t>-or</a:t>
            </a:r>
            <a:r>
              <a:rPr lang="en-US" sz="700" dirty="0">
                <a:solidFill>
                  <a:prstClr val="black"/>
                </a:solidFill>
                <a:latin typeface="Lucida Console" panose="020B0609040504020204" pitchFamily="49" charset="0"/>
              </a:rPr>
              <a:t> </a:t>
            </a:r>
            <a:r>
              <a:rPr lang="en-US" sz="700" dirty="0" smtClean="0">
                <a:solidFill>
                  <a:srgbClr val="FF4500"/>
                </a:solidFill>
                <a:latin typeface="Lucida Console" panose="020B0609040504020204" pitchFamily="49" charset="0"/>
              </a:rPr>
              <a:t>$dump</a:t>
            </a:r>
            <a:r>
              <a:rPr lang="en-US" sz="700" dirty="0">
                <a:solidFill>
                  <a:prstClr val="black"/>
                </a:solidFill>
                <a:latin typeface="Lucida Console" panose="020B0609040504020204" pitchFamily="49" charset="0"/>
              </a:rPr>
              <a:t> </a:t>
            </a:r>
            <a:r>
              <a:rPr lang="en-US" sz="700" dirty="0" smtClean="0">
                <a:solidFill>
                  <a:srgbClr val="A9A9A9"/>
                </a:solidFill>
                <a:latin typeface="Lucida Console" panose="020B0609040504020204" pitchFamily="49" charset="0"/>
              </a:rPr>
              <a:t>-</a:t>
            </a:r>
            <a:r>
              <a:rPr lang="en-US" sz="700" dirty="0" err="1" smtClean="0">
                <a:solidFill>
                  <a:srgbClr val="A9A9A9"/>
                </a:solidFill>
                <a:latin typeface="Lucida Console" panose="020B0609040504020204" pitchFamily="49" charset="0"/>
              </a:rPr>
              <a:t>eq</a:t>
            </a:r>
            <a:r>
              <a:rPr lang="en-US" sz="700" dirty="0">
                <a:solidFill>
                  <a:prstClr val="black"/>
                </a:solidFill>
                <a:latin typeface="Lucida Console" panose="020B0609040504020204" pitchFamily="49" charset="0"/>
              </a:rPr>
              <a:t> </a:t>
            </a:r>
            <a:r>
              <a:rPr lang="en-US" sz="700" dirty="0" smtClean="0">
                <a:solidFill>
                  <a:srgbClr val="8B0000"/>
                </a:solidFill>
                <a:latin typeface="Lucida Console" panose="020B0609040504020204" pitchFamily="49" charset="0"/>
              </a:rPr>
              <a:t>"gen"</a:t>
            </a:r>
            <a:r>
              <a:rPr lang="en-US" sz="700" dirty="0">
                <a:solidFill>
                  <a:prstClr val="black"/>
                </a:solidFill>
                <a:latin typeface="Lucida Console" panose="020B0609040504020204" pitchFamily="49" charset="0"/>
              </a:rPr>
              <a:t>) {</a:t>
            </a:r>
          </a:p>
          <a:p>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parentKey</a:t>
            </a:r>
            <a:r>
              <a:rPr lang="fr-BE" sz="700" dirty="0">
                <a:solidFill>
                  <a:prstClr val="black"/>
                </a:solidFill>
                <a:latin typeface="Lucida Console" panose="020B0609040504020204" pitchFamily="49" charset="0"/>
              </a:rPr>
              <a:t> </a:t>
            </a:r>
            <a:r>
              <a:rPr lang="fr-BE" sz="700" dirty="0" smtClean="0">
                <a:solidFill>
                  <a:srgbClr val="A9A9A9"/>
                </a:solidFill>
                <a:latin typeface="Lucida Console" panose="020B0609040504020204" pitchFamily="49" charset="0"/>
              </a:rPr>
              <a:t>=</a:t>
            </a:r>
            <a:r>
              <a:rPr lang="fr-BE" sz="700" dirty="0">
                <a:solidFill>
                  <a:prstClr val="black"/>
                </a:solidFill>
                <a:latin typeface="Lucida Console" panose="020B0609040504020204" pitchFamily="49" charset="0"/>
              </a:rPr>
              <a:t> </a:t>
            </a:r>
            <a:r>
              <a:rPr lang="fr-BE" sz="700" dirty="0" smtClean="0">
                <a:solidFill>
                  <a:srgbClr val="8B0000"/>
                </a:solidFill>
                <a:latin typeface="Lucida Console" panose="020B0609040504020204" pitchFamily="49" charset="0"/>
              </a:rPr>
              <a:t>"HKLM:\SYSTEM\</a:t>
            </a:r>
            <a:r>
              <a:rPr lang="fr-BE" sz="700" dirty="0" err="1" smtClean="0">
                <a:solidFill>
                  <a:srgbClr val="8B0000"/>
                </a:solidFill>
                <a:latin typeface="Lucida Console" panose="020B0609040504020204" pitchFamily="49" charset="0"/>
              </a:rPr>
              <a:t>CurrentControlSet</a:t>
            </a:r>
            <a:r>
              <a:rPr lang="fr-BE" sz="700" dirty="0" smtClean="0">
                <a:solidFill>
                  <a:srgbClr val="8B0000"/>
                </a:solidFill>
                <a:latin typeface="Lucida Console" panose="020B0609040504020204" pitchFamily="49" charset="0"/>
              </a:rPr>
              <a:t>\Control\</a:t>
            </a:r>
            <a:r>
              <a:rPr lang="fr-BE" sz="700" dirty="0" err="1" smtClean="0">
                <a:solidFill>
                  <a:srgbClr val="8B0000"/>
                </a:solidFill>
                <a:latin typeface="Lucida Console" panose="020B0609040504020204" pitchFamily="49" charset="0"/>
              </a:rPr>
              <a:t>SecurityProviders</a:t>
            </a:r>
            <a:r>
              <a:rPr lang="fr-BE" sz="700" dirty="0" smtClean="0">
                <a:solidFill>
                  <a:srgbClr val="8B0000"/>
                </a:solidFill>
                <a:latin typeface="Lucida Console" panose="020B0609040504020204" pitchFamily="49" charset="0"/>
              </a:rPr>
              <a:t>\</a:t>
            </a:r>
            <a:r>
              <a:rPr lang="fr-BE" sz="700" dirty="0" err="1" smtClean="0">
                <a:solidFill>
                  <a:srgbClr val="8B0000"/>
                </a:solidFill>
                <a:latin typeface="Lucida Console" panose="020B0609040504020204" pitchFamily="49" charset="0"/>
              </a:rPr>
              <a:t>WDigest</a:t>
            </a:r>
            <a:r>
              <a:rPr lang="fr-BE" sz="700" dirty="0" smtClean="0">
                <a:solidFill>
                  <a:srgbClr val="8B0000"/>
                </a:solidFill>
                <a:latin typeface="Lucida Console" panose="020B0609040504020204" pitchFamily="49" charset="0"/>
              </a:rPr>
              <a:t>"</a:t>
            </a:r>
            <a:endParaRPr lang="fr-BE" sz="700" dirty="0">
              <a:solidFill>
                <a:prstClr val="black"/>
              </a:solidFill>
              <a:latin typeface="Lucida Console" panose="020B0609040504020204" pitchFamily="49" charset="0"/>
            </a:endParaRPr>
          </a:p>
          <a:p>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nameRegistryKey</a:t>
            </a:r>
            <a:r>
              <a:rPr lang="fr-BE" sz="700" dirty="0">
                <a:solidFill>
                  <a:prstClr val="black"/>
                </a:solidFill>
                <a:latin typeface="Lucida Console" panose="020B0609040504020204" pitchFamily="49" charset="0"/>
              </a:rPr>
              <a:t> </a:t>
            </a:r>
            <a:r>
              <a:rPr lang="fr-BE" sz="700" dirty="0" smtClean="0">
                <a:solidFill>
                  <a:srgbClr val="A9A9A9"/>
                </a:solidFill>
                <a:latin typeface="Lucida Console" panose="020B0609040504020204" pitchFamily="49" charset="0"/>
              </a:rPr>
              <a:t>=</a:t>
            </a:r>
            <a:r>
              <a:rPr lang="fr-BE" sz="700" dirty="0">
                <a:solidFill>
                  <a:prstClr val="black"/>
                </a:solidFill>
                <a:latin typeface="Lucida Console" panose="020B0609040504020204" pitchFamily="49" charset="0"/>
              </a:rPr>
              <a:t> </a:t>
            </a:r>
            <a:r>
              <a:rPr lang="fr-BE" sz="700" dirty="0" smtClean="0">
                <a:solidFill>
                  <a:srgbClr val="8B0000"/>
                </a:solidFill>
                <a:latin typeface="Lucida Console" panose="020B0609040504020204" pitchFamily="49" charset="0"/>
              </a:rPr>
              <a:t>"</a:t>
            </a:r>
            <a:r>
              <a:rPr lang="fr-BE" sz="700" dirty="0" err="1" smtClean="0">
                <a:solidFill>
                  <a:srgbClr val="8B0000"/>
                </a:solidFill>
                <a:latin typeface="Lucida Console" panose="020B0609040504020204" pitchFamily="49" charset="0"/>
              </a:rPr>
              <a:t>UseLogonCredential</a:t>
            </a:r>
            <a:r>
              <a:rPr lang="fr-BE" sz="700" dirty="0" smtClean="0">
                <a:solidFill>
                  <a:srgbClr val="8B0000"/>
                </a:solidFill>
                <a:latin typeface="Lucida Console" panose="020B0609040504020204" pitchFamily="49" charset="0"/>
              </a:rPr>
              <a:t>"</a:t>
            </a:r>
            <a:endParaRPr lang="fr-BE" sz="700" dirty="0">
              <a:solidFill>
                <a:prstClr val="black"/>
              </a:solidFill>
              <a:latin typeface="Lucida Console" panose="020B0609040504020204" pitchFamily="49" charset="0"/>
            </a:endParaRPr>
          </a:p>
          <a:p>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valueRegistryKey</a:t>
            </a:r>
            <a:r>
              <a:rPr lang="fr-BE" sz="700" dirty="0">
                <a:solidFill>
                  <a:prstClr val="black"/>
                </a:solidFill>
                <a:latin typeface="Lucida Console" panose="020B0609040504020204" pitchFamily="49" charset="0"/>
              </a:rPr>
              <a:t> </a:t>
            </a:r>
            <a:r>
              <a:rPr lang="fr-BE" sz="700" dirty="0" smtClean="0">
                <a:solidFill>
                  <a:srgbClr val="A9A9A9"/>
                </a:solidFill>
                <a:latin typeface="Lucida Console" panose="020B0609040504020204" pitchFamily="49" charset="0"/>
              </a:rPr>
              <a:t>=</a:t>
            </a:r>
            <a:r>
              <a:rPr lang="fr-BE" sz="700" dirty="0">
                <a:solidFill>
                  <a:prstClr val="black"/>
                </a:solidFill>
                <a:latin typeface="Lucida Console" panose="020B0609040504020204" pitchFamily="49" charset="0"/>
              </a:rPr>
              <a:t> </a:t>
            </a:r>
            <a:r>
              <a:rPr lang="fr-BE" sz="700" dirty="0" smtClean="0">
                <a:solidFill>
                  <a:srgbClr val="8B0000"/>
                </a:solidFill>
                <a:latin typeface="Lucida Console" panose="020B0609040504020204" pitchFamily="49" charset="0"/>
              </a:rPr>
              <a:t>"1"</a:t>
            </a:r>
            <a:endParaRPr lang="fr-BE" sz="700" dirty="0">
              <a:solidFill>
                <a:prstClr val="black"/>
              </a:solidFill>
              <a:latin typeface="Lucida Console" panose="020B0609040504020204" pitchFamily="49" charset="0"/>
            </a:endParaRPr>
          </a:p>
          <a:p>
            <a:r>
              <a:rPr lang="en-US" sz="700" dirty="0">
                <a:solidFill>
                  <a:prstClr val="black"/>
                </a:solidFill>
                <a:latin typeface="Lucida Console" panose="020B0609040504020204" pitchFamily="49" charset="0"/>
              </a:rPr>
              <a:t>        </a:t>
            </a:r>
            <a:r>
              <a:rPr lang="en-US" sz="700" dirty="0" smtClean="0">
                <a:solidFill>
                  <a:srgbClr val="00008B"/>
                </a:solidFill>
                <a:latin typeface="Lucida Console" panose="020B0609040504020204" pitchFamily="49" charset="0"/>
              </a:rPr>
              <a:t>if</a:t>
            </a:r>
            <a:r>
              <a:rPr lang="en-US" sz="700" dirty="0">
                <a:solidFill>
                  <a:prstClr val="black"/>
                </a:solidFill>
                <a:latin typeface="Lucida Console" panose="020B0609040504020204" pitchFamily="49" charset="0"/>
              </a:rPr>
              <a:t>(</a:t>
            </a:r>
            <a:r>
              <a:rPr lang="en-US" sz="700" dirty="0" smtClean="0">
                <a:solidFill>
                  <a:srgbClr val="A9A9A9"/>
                </a:solidFill>
                <a:latin typeface="Lucida Console" panose="020B0609040504020204" pitchFamily="49" charset="0"/>
              </a:rPr>
              <a:t>!</a:t>
            </a:r>
            <a:r>
              <a:rPr lang="en-US" sz="700" dirty="0">
                <a:solidFill>
                  <a:prstClr val="black"/>
                </a:solidFill>
                <a:latin typeface="Lucida Console" panose="020B0609040504020204" pitchFamily="49" charset="0"/>
              </a:rPr>
              <a:t>(</a:t>
            </a:r>
            <a:r>
              <a:rPr lang="en-US" sz="700" dirty="0" smtClean="0">
                <a:solidFill>
                  <a:srgbClr val="0000FF"/>
                </a:solidFill>
                <a:latin typeface="Lucida Console" panose="020B0609040504020204" pitchFamily="49" charset="0"/>
              </a:rPr>
              <a:t>Get-</a:t>
            </a:r>
            <a:r>
              <a:rPr lang="en-US" sz="700" dirty="0" err="1" smtClean="0">
                <a:solidFill>
                  <a:srgbClr val="0000FF"/>
                </a:solidFill>
                <a:latin typeface="Lucida Console" panose="020B0609040504020204" pitchFamily="49" charset="0"/>
              </a:rPr>
              <a:t>ItemProperty</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-Path</a:t>
            </a:r>
            <a:r>
              <a:rPr lang="en-US" sz="700" dirty="0">
                <a:solidFill>
                  <a:prstClr val="black"/>
                </a:solidFill>
                <a:latin typeface="Lucida Console" panose="020B0609040504020204" pitchFamily="49" charset="0"/>
              </a:rPr>
              <a:t> </a:t>
            </a:r>
            <a:r>
              <a:rPr lang="en-US" sz="700" dirty="0" smtClean="0">
                <a:solidFill>
                  <a:srgbClr val="FF4500"/>
                </a:solidFill>
                <a:latin typeface="Lucida Console" panose="020B0609040504020204" pitchFamily="49" charset="0"/>
              </a:rPr>
              <a:t>$</a:t>
            </a:r>
            <a:r>
              <a:rPr lang="en-US" sz="700" dirty="0" err="1" smtClean="0">
                <a:solidFill>
                  <a:srgbClr val="FF4500"/>
                </a:solidFill>
                <a:latin typeface="Lucida Console" panose="020B0609040504020204" pitchFamily="49" charset="0"/>
              </a:rPr>
              <a:t>parentKey</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-Name</a:t>
            </a:r>
            <a:r>
              <a:rPr lang="en-US" sz="700" dirty="0">
                <a:solidFill>
                  <a:prstClr val="black"/>
                </a:solidFill>
                <a:latin typeface="Lucida Console" panose="020B0609040504020204" pitchFamily="49" charset="0"/>
              </a:rPr>
              <a:t> </a:t>
            </a:r>
            <a:r>
              <a:rPr lang="en-US" sz="700" dirty="0" smtClean="0">
                <a:solidFill>
                  <a:srgbClr val="FF4500"/>
                </a:solidFill>
                <a:latin typeface="Lucida Console" panose="020B0609040504020204" pitchFamily="49" charset="0"/>
              </a:rPr>
              <a:t>$</a:t>
            </a:r>
            <a:r>
              <a:rPr lang="en-US" sz="700" dirty="0" err="1" smtClean="0">
                <a:solidFill>
                  <a:srgbClr val="FF4500"/>
                </a:solidFill>
                <a:latin typeface="Lucida Console" panose="020B0609040504020204" pitchFamily="49" charset="0"/>
              </a:rPr>
              <a:t>nameRegistryKey</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a:t>
            </a:r>
            <a:r>
              <a:rPr lang="en-US" sz="700" dirty="0" err="1" smtClean="0">
                <a:solidFill>
                  <a:srgbClr val="000080"/>
                </a:solidFill>
                <a:latin typeface="Lucida Console" panose="020B0609040504020204" pitchFamily="49" charset="0"/>
              </a:rPr>
              <a:t>ErrorAction</a:t>
            </a:r>
            <a:r>
              <a:rPr lang="en-US" sz="700" dirty="0">
                <a:solidFill>
                  <a:prstClr val="black"/>
                </a:solidFill>
                <a:latin typeface="Lucida Console" panose="020B0609040504020204" pitchFamily="49" charset="0"/>
              </a:rPr>
              <a:t> </a:t>
            </a:r>
            <a:r>
              <a:rPr lang="en-US" sz="700" dirty="0" err="1" smtClean="0">
                <a:solidFill>
                  <a:srgbClr val="8A2BE2"/>
                </a:solidFill>
                <a:latin typeface="Lucida Console" panose="020B0609040504020204" pitchFamily="49" charset="0"/>
              </a:rPr>
              <a:t>SilentlyContinue</a:t>
            </a:r>
            <a:r>
              <a:rPr lang="en-US" sz="700" dirty="0">
                <a:solidFill>
                  <a:prstClr val="black"/>
                </a:solidFill>
                <a:latin typeface="Lucida Console" panose="020B0609040504020204" pitchFamily="49" charset="0"/>
              </a:rPr>
              <a:t>)){</a:t>
            </a:r>
          </a:p>
          <a:p>
            <a:r>
              <a:rPr lang="fr-BE" sz="700" dirty="0">
                <a:solidFill>
                  <a:prstClr val="black"/>
                </a:solidFill>
                <a:latin typeface="Lucida Console" panose="020B0609040504020204" pitchFamily="49" charset="0"/>
              </a:rPr>
              <a:t>            </a:t>
            </a:r>
            <a:r>
              <a:rPr lang="fr-BE" sz="700" dirty="0" smtClean="0">
                <a:solidFill>
                  <a:srgbClr val="006400"/>
                </a:solidFill>
                <a:latin typeface="Lucida Console" panose="020B0609040504020204" pitchFamily="49" charset="0"/>
              </a:rPr>
              <a:t>#Set-</a:t>
            </a:r>
            <a:r>
              <a:rPr lang="fr-BE" sz="700" dirty="0" err="1" smtClean="0">
                <a:solidFill>
                  <a:srgbClr val="006400"/>
                </a:solidFill>
                <a:latin typeface="Lucida Console" panose="020B0609040504020204" pitchFamily="49" charset="0"/>
              </a:rPr>
              <a:t>RegistryKey</a:t>
            </a:r>
            <a:r>
              <a:rPr lang="fr-BE" sz="700" dirty="0" smtClean="0">
                <a:solidFill>
                  <a:srgbClr val="006400"/>
                </a:solidFill>
                <a:latin typeface="Lucida Console" panose="020B0609040504020204" pitchFamily="49" charset="0"/>
              </a:rPr>
              <a:t> $server $</a:t>
            </a:r>
            <a:r>
              <a:rPr lang="fr-BE" sz="700" dirty="0" err="1" smtClean="0">
                <a:solidFill>
                  <a:srgbClr val="006400"/>
                </a:solidFill>
                <a:latin typeface="Lucida Console" panose="020B0609040504020204" pitchFamily="49" charset="0"/>
              </a:rPr>
              <a:t>parentKey</a:t>
            </a:r>
            <a:r>
              <a:rPr lang="fr-BE" sz="700" dirty="0" smtClean="0">
                <a:solidFill>
                  <a:srgbClr val="006400"/>
                </a:solidFill>
                <a:latin typeface="Lucida Console" panose="020B0609040504020204" pitchFamily="49" charset="0"/>
              </a:rPr>
              <a:t> $</a:t>
            </a:r>
            <a:r>
              <a:rPr lang="fr-BE" sz="700" dirty="0" err="1" smtClean="0">
                <a:solidFill>
                  <a:srgbClr val="006400"/>
                </a:solidFill>
                <a:latin typeface="Lucida Console" panose="020B0609040504020204" pitchFamily="49" charset="0"/>
              </a:rPr>
              <a:t>nameRegistryKey</a:t>
            </a:r>
            <a:r>
              <a:rPr lang="fr-BE" sz="700" dirty="0" smtClean="0">
                <a:solidFill>
                  <a:srgbClr val="006400"/>
                </a:solidFill>
                <a:latin typeface="Lucida Console" panose="020B0609040504020204" pitchFamily="49" charset="0"/>
              </a:rPr>
              <a:t> $</a:t>
            </a:r>
            <a:r>
              <a:rPr lang="fr-BE" sz="700" dirty="0" err="1" smtClean="0">
                <a:solidFill>
                  <a:srgbClr val="006400"/>
                </a:solidFill>
                <a:latin typeface="Lucida Console" panose="020B0609040504020204" pitchFamily="49" charset="0"/>
              </a:rPr>
              <a:t>valueRegistryKey</a:t>
            </a:r>
            <a:r>
              <a:rPr lang="fr-BE" sz="700" dirty="0" smtClean="0">
                <a:solidFill>
                  <a:srgbClr val="006400"/>
                </a:solidFill>
                <a:latin typeface="Lucida Console" panose="020B0609040504020204" pitchFamily="49" charset="0"/>
              </a:rPr>
              <a:t>        </a:t>
            </a:r>
            <a:endParaRPr lang="fr-BE" sz="700" dirty="0">
              <a:solidFill>
                <a:prstClr val="black"/>
              </a:solidFill>
              <a:latin typeface="Lucida Console" panose="020B0609040504020204" pitchFamily="49" charset="0"/>
            </a:endParaRPr>
          </a:p>
          <a:p>
            <a:r>
              <a:rPr lang="en-US" sz="700" dirty="0">
                <a:solidFill>
                  <a:prstClr val="black"/>
                </a:solidFill>
                <a:latin typeface="Lucida Console" panose="020B0609040504020204" pitchFamily="49" charset="0"/>
              </a:rPr>
              <a:t>            </a:t>
            </a:r>
            <a:r>
              <a:rPr lang="en-US" sz="700" dirty="0" smtClean="0">
                <a:solidFill>
                  <a:srgbClr val="0000FF"/>
                </a:solidFill>
                <a:latin typeface="Lucida Console" panose="020B0609040504020204" pitchFamily="49" charset="0"/>
              </a:rPr>
              <a:t>New-</a:t>
            </a:r>
            <a:r>
              <a:rPr lang="en-US" sz="700" dirty="0" err="1" smtClean="0">
                <a:solidFill>
                  <a:srgbClr val="0000FF"/>
                </a:solidFill>
                <a:latin typeface="Lucida Console" panose="020B0609040504020204" pitchFamily="49" charset="0"/>
              </a:rPr>
              <a:t>ItemProperty</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-Path</a:t>
            </a:r>
            <a:r>
              <a:rPr lang="en-US" sz="700" dirty="0">
                <a:solidFill>
                  <a:prstClr val="black"/>
                </a:solidFill>
                <a:latin typeface="Lucida Console" panose="020B0609040504020204" pitchFamily="49" charset="0"/>
              </a:rPr>
              <a:t> </a:t>
            </a:r>
            <a:r>
              <a:rPr lang="en-US" sz="700" dirty="0" smtClean="0">
                <a:solidFill>
                  <a:srgbClr val="FF4500"/>
                </a:solidFill>
                <a:latin typeface="Lucida Console" panose="020B0609040504020204" pitchFamily="49" charset="0"/>
              </a:rPr>
              <a:t>$</a:t>
            </a:r>
            <a:r>
              <a:rPr lang="en-US" sz="700" dirty="0" err="1" smtClean="0">
                <a:solidFill>
                  <a:srgbClr val="FF4500"/>
                </a:solidFill>
                <a:latin typeface="Lucida Console" panose="020B0609040504020204" pitchFamily="49" charset="0"/>
              </a:rPr>
              <a:t>parentKey</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-Name</a:t>
            </a:r>
            <a:r>
              <a:rPr lang="en-US" sz="700" dirty="0">
                <a:solidFill>
                  <a:prstClr val="black"/>
                </a:solidFill>
                <a:latin typeface="Lucida Console" panose="020B0609040504020204" pitchFamily="49" charset="0"/>
              </a:rPr>
              <a:t> </a:t>
            </a:r>
            <a:r>
              <a:rPr lang="en-US" sz="700" dirty="0" smtClean="0">
                <a:solidFill>
                  <a:srgbClr val="FF4500"/>
                </a:solidFill>
                <a:latin typeface="Lucida Console" panose="020B0609040504020204" pitchFamily="49" charset="0"/>
              </a:rPr>
              <a:t>$</a:t>
            </a:r>
            <a:r>
              <a:rPr lang="en-US" sz="700" dirty="0" err="1" smtClean="0">
                <a:solidFill>
                  <a:srgbClr val="FF4500"/>
                </a:solidFill>
                <a:latin typeface="Lucida Console" panose="020B0609040504020204" pitchFamily="49" charset="0"/>
              </a:rPr>
              <a:t>nameRegistryKey</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-Value</a:t>
            </a:r>
            <a:r>
              <a:rPr lang="en-US" sz="700" dirty="0">
                <a:solidFill>
                  <a:prstClr val="black"/>
                </a:solidFill>
                <a:latin typeface="Lucida Console" panose="020B0609040504020204" pitchFamily="49" charset="0"/>
              </a:rPr>
              <a:t> </a:t>
            </a:r>
            <a:r>
              <a:rPr lang="en-US" sz="700" dirty="0" smtClean="0">
                <a:solidFill>
                  <a:srgbClr val="FF4500"/>
                </a:solidFill>
                <a:latin typeface="Lucida Console" panose="020B0609040504020204" pitchFamily="49" charset="0"/>
              </a:rPr>
              <a:t>$</a:t>
            </a:r>
            <a:r>
              <a:rPr lang="en-US" sz="700" dirty="0" err="1" smtClean="0">
                <a:solidFill>
                  <a:srgbClr val="FF4500"/>
                </a:solidFill>
                <a:latin typeface="Lucida Console" panose="020B0609040504020204" pitchFamily="49" charset="0"/>
              </a:rPr>
              <a:t>valueRegistryKey</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a:t>
            </a:r>
            <a:r>
              <a:rPr lang="en-US" sz="700" dirty="0" err="1" smtClean="0">
                <a:solidFill>
                  <a:srgbClr val="000080"/>
                </a:solidFill>
                <a:latin typeface="Lucida Console" panose="020B0609040504020204" pitchFamily="49" charset="0"/>
              </a:rPr>
              <a:t>PropertyType</a:t>
            </a:r>
            <a:r>
              <a:rPr lang="en-US" sz="700" dirty="0">
                <a:solidFill>
                  <a:prstClr val="black"/>
                </a:solidFill>
                <a:latin typeface="Lucida Console" panose="020B0609040504020204" pitchFamily="49" charset="0"/>
              </a:rPr>
              <a:t> </a:t>
            </a:r>
            <a:r>
              <a:rPr lang="en-US" sz="700" dirty="0" smtClean="0">
                <a:solidFill>
                  <a:srgbClr val="8A2BE2"/>
                </a:solidFill>
                <a:latin typeface="Lucida Console" panose="020B0609040504020204" pitchFamily="49" charset="0"/>
              </a:rPr>
              <a:t>DWORD</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-Force</a:t>
            </a:r>
            <a:r>
              <a:rPr lang="en-US" sz="700" dirty="0">
                <a:solidFill>
                  <a:prstClr val="black"/>
                </a:solidFill>
                <a:latin typeface="Lucida Console" panose="020B0609040504020204" pitchFamily="49" charset="0"/>
              </a:rPr>
              <a:t> </a:t>
            </a:r>
            <a:r>
              <a:rPr lang="en-US" sz="700" dirty="0" smtClean="0">
                <a:solidFill>
                  <a:srgbClr val="A9A9A9"/>
                </a:solidFill>
                <a:latin typeface="Lucida Console" panose="020B0609040504020204" pitchFamily="49" charset="0"/>
              </a:rPr>
              <a:t>|</a:t>
            </a:r>
            <a:r>
              <a:rPr lang="en-US" sz="700" dirty="0">
                <a:solidFill>
                  <a:prstClr val="black"/>
                </a:solidFill>
                <a:latin typeface="Lucida Console" panose="020B0609040504020204" pitchFamily="49" charset="0"/>
              </a:rPr>
              <a:t> </a:t>
            </a:r>
            <a:r>
              <a:rPr lang="en-US" sz="700" dirty="0" smtClean="0">
                <a:solidFill>
                  <a:srgbClr val="0000FF"/>
                </a:solidFill>
                <a:latin typeface="Lucida Console" panose="020B0609040504020204" pitchFamily="49" charset="0"/>
              </a:rPr>
              <a:t>Out-Null</a:t>
            </a:r>
            <a:r>
              <a:rPr lang="en-US" sz="700" dirty="0">
                <a:solidFill>
                  <a:prstClr val="black"/>
                </a:solidFill>
                <a:latin typeface="Lucida Console" panose="020B0609040504020204" pitchFamily="49" charset="0"/>
              </a:rPr>
              <a:t>            </a:t>
            </a:r>
          </a:p>
          <a:p>
            <a:r>
              <a:rPr lang="en-US" sz="700" dirty="0">
                <a:solidFill>
                  <a:prstClr val="black"/>
                </a:solidFill>
                <a:latin typeface="Lucida Console" panose="020B0609040504020204" pitchFamily="49" charset="0"/>
              </a:rPr>
              <a:t>            </a:t>
            </a:r>
            <a:r>
              <a:rPr lang="en-US" sz="700" dirty="0" smtClean="0">
                <a:solidFill>
                  <a:srgbClr val="0000FF"/>
                </a:solidFill>
                <a:latin typeface="Lucida Console" panose="020B0609040504020204" pitchFamily="49" charset="0"/>
              </a:rPr>
              <a:t>Write-Host</a:t>
            </a:r>
            <a:r>
              <a:rPr lang="en-US" sz="700" dirty="0">
                <a:solidFill>
                  <a:prstClr val="black"/>
                </a:solidFill>
                <a:latin typeface="Lucida Console" panose="020B0609040504020204" pitchFamily="49" charset="0"/>
              </a:rPr>
              <a:t> </a:t>
            </a:r>
            <a:r>
              <a:rPr lang="en-US" sz="700" dirty="0" smtClean="0">
                <a:solidFill>
                  <a:srgbClr val="8B0000"/>
                </a:solidFill>
                <a:latin typeface="Lucida Console" panose="020B0609040504020204" pitchFamily="49" charset="0"/>
              </a:rPr>
              <a:t>"Registry key </a:t>
            </a:r>
            <a:r>
              <a:rPr lang="en-US" sz="700" dirty="0" err="1" smtClean="0">
                <a:solidFill>
                  <a:srgbClr val="8B0000"/>
                </a:solidFill>
                <a:latin typeface="Lucida Console" panose="020B0609040504020204" pitchFamily="49" charset="0"/>
              </a:rPr>
              <a:t>setted</a:t>
            </a:r>
            <a:r>
              <a:rPr lang="en-US" sz="700" dirty="0" smtClean="0">
                <a:solidFill>
                  <a:srgbClr val="8B0000"/>
                </a:solidFill>
                <a:latin typeface="Lucida Console" panose="020B0609040504020204" pitchFamily="49" charset="0"/>
              </a:rPr>
              <a:t>, you have to reboot the local computer"</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a:t>
            </a:r>
            <a:r>
              <a:rPr lang="en-US" sz="700" dirty="0" err="1" smtClean="0">
                <a:solidFill>
                  <a:srgbClr val="000080"/>
                </a:solidFill>
                <a:latin typeface="Lucida Console" panose="020B0609040504020204" pitchFamily="49" charset="0"/>
              </a:rPr>
              <a:t>foregroundcolor</a:t>
            </a:r>
            <a:r>
              <a:rPr lang="en-US" sz="700" dirty="0">
                <a:solidFill>
                  <a:prstClr val="black"/>
                </a:solidFill>
                <a:latin typeface="Lucida Console" panose="020B0609040504020204" pitchFamily="49" charset="0"/>
              </a:rPr>
              <a:t> </a:t>
            </a:r>
            <a:r>
              <a:rPr lang="en-US" sz="700" dirty="0" smtClean="0">
                <a:solidFill>
                  <a:srgbClr val="8B0000"/>
                </a:solidFill>
                <a:latin typeface="Lucida Console" panose="020B0609040504020204" pitchFamily="49" charset="0"/>
              </a:rPr>
              <a:t>"magenta"</a:t>
            </a:r>
            <a:endParaRPr lang="en-US" sz="700" dirty="0">
              <a:solidFill>
                <a:prstClr val="black"/>
              </a:solidFill>
              <a:latin typeface="Lucida Console" panose="020B0609040504020204" pitchFamily="49" charset="0"/>
            </a:endParaRPr>
          </a:p>
          <a:p>
            <a:r>
              <a:rPr lang="fr-BE" sz="700" dirty="0">
                <a:solidFill>
                  <a:prstClr val="black"/>
                </a:solidFill>
                <a:latin typeface="Lucida Console" panose="020B0609040504020204" pitchFamily="49" charset="0"/>
              </a:rPr>
              <a:t>            </a:t>
            </a:r>
            <a:r>
              <a:rPr lang="fr-BE" sz="700" dirty="0" smtClean="0">
                <a:solidFill>
                  <a:srgbClr val="0000FF"/>
                </a:solidFill>
                <a:latin typeface="Lucida Console" panose="020B0609040504020204" pitchFamily="49" charset="0"/>
              </a:rPr>
              <a:t>Stop-Script</a:t>
            </a:r>
            <a:endParaRPr lang="fr-BE" sz="700" dirty="0">
              <a:solidFill>
                <a:prstClr val="black"/>
              </a:solidFill>
              <a:latin typeface="Lucida Console" panose="020B0609040504020204" pitchFamily="49" charset="0"/>
            </a:endParaRPr>
          </a:p>
          <a:p>
            <a:r>
              <a:rPr lang="fr-BE" sz="700" dirty="0">
                <a:solidFill>
                  <a:prstClr val="black"/>
                </a:solidFill>
                <a:latin typeface="Lucida Console" panose="020B0609040504020204" pitchFamily="49" charset="0"/>
              </a:rPr>
              <a:t>        }</a:t>
            </a:r>
          </a:p>
          <a:p>
            <a:r>
              <a:rPr lang="fr-BE" sz="700" dirty="0">
                <a:solidFill>
                  <a:prstClr val="black"/>
                </a:solidFill>
                <a:latin typeface="Lucida Console" panose="020B0609040504020204" pitchFamily="49" charset="0"/>
              </a:rPr>
              <a:t>        </a:t>
            </a:r>
            <a:r>
              <a:rPr lang="fr-BE" sz="700" dirty="0" err="1" smtClean="0">
                <a:solidFill>
                  <a:srgbClr val="00008B"/>
                </a:solidFill>
                <a:latin typeface="Lucida Console" panose="020B0609040504020204" pitchFamily="49" charset="0"/>
              </a:rPr>
              <a:t>else</a:t>
            </a:r>
            <a:r>
              <a:rPr lang="fr-BE" sz="700" dirty="0">
                <a:solidFill>
                  <a:prstClr val="black"/>
                </a:solidFill>
                <a:latin typeface="Lucida Console" panose="020B0609040504020204" pitchFamily="49" charset="0"/>
              </a:rPr>
              <a:t> {</a:t>
            </a:r>
          </a:p>
          <a:p>
            <a:r>
              <a:rPr lang="en-US" sz="700" dirty="0">
                <a:solidFill>
                  <a:prstClr val="black"/>
                </a:solidFill>
                <a:latin typeface="Lucida Console" panose="020B0609040504020204" pitchFamily="49" charset="0"/>
              </a:rPr>
              <a:t>            </a:t>
            </a:r>
            <a:r>
              <a:rPr lang="en-US" sz="700" dirty="0" smtClean="0">
                <a:solidFill>
                  <a:srgbClr val="FF4500"/>
                </a:solidFill>
                <a:latin typeface="Lucida Console" panose="020B0609040504020204" pitchFamily="49" charset="0"/>
              </a:rPr>
              <a:t>$</a:t>
            </a:r>
            <a:r>
              <a:rPr lang="en-US" sz="700" dirty="0" err="1" smtClean="0">
                <a:solidFill>
                  <a:srgbClr val="FF4500"/>
                </a:solidFill>
                <a:latin typeface="Lucida Console" panose="020B0609040504020204" pitchFamily="49" charset="0"/>
              </a:rPr>
              <a:t>valueSetted</a:t>
            </a:r>
            <a:r>
              <a:rPr lang="en-US" sz="700" dirty="0">
                <a:solidFill>
                  <a:prstClr val="black"/>
                </a:solidFill>
                <a:latin typeface="Lucida Console" panose="020B0609040504020204" pitchFamily="49" charset="0"/>
              </a:rPr>
              <a:t> </a:t>
            </a:r>
            <a:r>
              <a:rPr lang="en-US" sz="700" dirty="0" smtClean="0">
                <a:solidFill>
                  <a:srgbClr val="A9A9A9"/>
                </a:solidFill>
                <a:latin typeface="Lucida Console" panose="020B0609040504020204" pitchFamily="49" charset="0"/>
              </a:rPr>
              <a:t>=</a:t>
            </a:r>
            <a:r>
              <a:rPr lang="en-US" sz="700" dirty="0">
                <a:solidFill>
                  <a:prstClr val="black"/>
                </a:solidFill>
                <a:latin typeface="Lucida Console" panose="020B0609040504020204" pitchFamily="49" charset="0"/>
              </a:rPr>
              <a:t> (</a:t>
            </a:r>
            <a:r>
              <a:rPr lang="en-US" sz="700" dirty="0" smtClean="0">
                <a:solidFill>
                  <a:srgbClr val="0000FF"/>
                </a:solidFill>
                <a:latin typeface="Lucida Console" panose="020B0609040504020204" pitchFamily="49" charset="0"/>
              </a:rPr>
              <a:t>Get-</a:t>
            </a:r>
            <a:r>
              <a:rPr lang="en-US" sz="700" dirty="0" err="1" smtClean="0">
                <a:solidFill>
                  <a:srgbClr val="0000FF"/>
                </a:solidFill>
                <a:latin typeface="Lucida Console" panose="020B0609040504020204" pitchFamily="49" charset="0"/>
              </a:rPr>
              <a:t>ItemProperty</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-Path</a:t>
            </a:r>
            <a:r>
              <a:rPr lang="en-US" sz="700" dirty="0">
                <a:solidFill>
                  <a:prstClr val="black"/>
                </a:solidFill>
                <a:latin typeface="Lucida Console" panose="020B0609040504020204" pitchFamily="49" charset="0"/>
              </a:rPr>
              <a:t>  </a:t>
            </a:r>
            <a:r>
              <a:rPr lang="en-US" sz="700" dirty="0" smtClean="0">
                <a:solidFill>
                  <a:srgbClr val="FF4500"/>
                </a:solidFill>
                <a:latin typeface="Lucida Console" panose="020B0609040504020204" pitchFamily="49" charset="0"/>
              </a:rPr>
              <a:t>$</a:t>
            </a:r>
            <a:r>
              <a:rPr lang="en-US" sz="700" dirty="0" err="1" smtClean="0">
                <a:solidFill>
                  <a:srgbClr val="FF4500"/>
                </a:solidFill>
                <a:latin typeface="Lucida Console" panose="020B0609040504020204" pitchFamily="49" charset="0"/>
              </a:rPr>
              <a:t>parentKey</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-Name</a:t>
            </a:r>
            <a:r>
              <a:rPr lang="en-US" sz="700" dirty="0">
                <a:solidFill>
                  <a:prstClr val="black"/>
                </a:solidFill>
                <a:latin typeface="Lucida Console" panose="020B0609040504020204" pitchFamily="49" charset="0"/>
              </a:rPr>
              <a:t> </a:t>
            </a:r>
            <a:r>
              <a:rPr lang="en-US" sz="700" dirty="0" smtClean="0">
                <a:solidFill>
                  <a:srgbClr val="FF4500"/>
                </a:solidFill>
                <a:latin typeface="Lucida Console" panose="020B0609040504020204" pitchFamily="49" charset="0"/>
              </a:rPr>
              <a:t>$</a:t>
            </a:r>
            <a:r>
              <a:rPr lang="en-US" sz="700" dirty="0" err="1" smtClean="0">
                <a:solidFill>
                  <a:srgbClr val="FF4500"/>
                </a:solidFill>
                <a:latin typeface="Lucida Console" panose="020B0609040504020204" pitchFamily="49" charset="0"/>
              </a:rPr>
              <a:t>nameRegistryKey</a:t>
            </a:r>
            <a:r>
              <a:rPr lang="en-US" sz="700" dirty="0">
                <a:solidFill>
                  <a:prstClr val="black"/>
                </a:solidFill>
                <a:latin typeface="Lucida Console" panose="020B0609040504020204" pitchFamily="49" charset="0"/>
              </a:rPr>
              <a:t>)</a:t>
            </a:r>
            <a:r>
              <a:rPr lang="en-US" sz="700" dirty="0" smtClean="0">
                <a:solidFill>
                  <a:srgbClr val="A9A9A9"/>
                </a:solidFill>
                <a:latin typeface="Lucida Console" panose="020B0609040504020204" pitchFamily="49" charset="0"/>
              </a:rPr>
              <a:t>.</a:t>
            </a:r>
            <a:r>
              <a:rPr lang="en-US" sz="700" dirty="0" smtClean="0">
                <a:solidFill>
                  <a:srgbClr val="FF4500"/>
                </a:solidFill>
                <a:latin typeface="Lucida Console" panose="020B0609040504020204" pitchFamily="49" charset="0"/>
              </a:rPr>
              <a:t>$</a:t>
            </a:r>
            <a:r>
              <a:rPr lang="en-US" sz="700" dirty="0" err="1" smtClean="0">
                <a:solidFill>
                  <a:srgbClr val="FF4500"/>
                </a:solidFill>
                <a:latin typeface="Lucida Console" panose="020B0609040504020204" pitchFamily="49" charset="0"/>
              </a:rPr>
              <a:t>nameRegistryKey</a:t>
            </a:r>
            <a:endParaRPr lang="en-US" sz="700" dirty="0">
              <a:solidFill>
                <a:prstClr val="black"/>
              </a:solidFill>
              <a:latin typeface="Lucida Console" panose="020B0609040504020204" pitchFamily="49" charset="0"/>
            </a:endParaRPr>
          </a:p>
          <a:p>
            <a:r>
              <a:rPr lang="fr-BE" sz="700" dirty="0">
                <a:solidFill>
                  <a:prstClr val="black"/>
                </a:solidFill>
                <a:latin typeface="Lucida Console" panose="020B0609040504020204" pitchFamily="49" charset="0"/>
              </a:rPr>
              <a:t>            </a:t>
            </a:r>
            <a:r>
              <a:rPr lang="fr-BE" sz="700" dirty="0" smtClean="0">
                <a:solidFill>
                  <a:srgbClr val="00008B"/>
                </a:solidFill>
                <a:latin typeface="Lucida Console" panose="020B0609040504020204" pitchFamily="49" charset="0"/>
              </a:rPr>
              <a:t>if</a:t>
            </a:r>
            <a:r>
              <a:rPr lang="fr-BE" sz="700" dirty="0">
                <a:solidFill>
                  <a:prstClr val="black"/>
                </a:solidFill>
                <a:latin typeface="Lucida Console" panose="020B0609040504020204" pitchFamily="49" charset="0"/>
              </a:rPr>
              <a:t>(</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valueSetted</a:t>
            </a:r>
            <a:r>
              <a:rPr lang="fr-BE" sz="700" dirty="0">
                <a:solidFill>
                  <a:prstClr val="black"/>
                </a:solidFill>
                <a:latin typeface="Lucida Console" panose="020B0609040504020204" pitchFamily="49" charset="0"/>
              </a:rPr>
              <a:t> </a:t>
            </a:r>
            <a:r>
              <a:rPr lang="fr-BE" sz="700" dirty="0" smtClean="0">
                <a:solidFill>
                  <a:srgbClr val="A9A9A9"/>
                </a:solidFill>
                <a:latin typeface="Lucida Console" panose="020B0609040504020204" pitchFamily="49" charset="0"/>
              </a:rPr>
              <a:t>-ne</a:t>
            </a:r>
            <a:r>
              <a:rPr lang="fr-BE" sz="700" dirty="0">
                <a:solidFill>
                  <a:prstClr val="black"/>
                </a:solidFill>
                <a:latin typeface="Lucida Console" panose="020B0609040504020204" pitchFamily="49" charset="0"/>
              </a:rPr>
              <a:t> </a:t>
            </a:r>
            <a:r>
              <a:rPr lang="fr-BE" sz="700" dirty="0" smtClean="0">
                <a:solidFill>
                  <a:srgbClr val="800080"/>
                </a:solidFill>
                <a:latin typeface="Lucida Console" panose="020B0609040504020204" pitchFamily="49" charset="0"/>
              </a:rPr>
              <a:t>1</a:t>
            </a:r>
            <a:r>
              <a:rPr lang="fr-BE" sz="700" dirty="0">
                <a:solidFill>
                  <a:prstClr val="black"/>
                </a:solidFill>
                <a:latin typeface="Lucida Console" panose="020B0609040504020204" pitchFamily="49" charset="0"/>
              </a:rPr>
              <a:t>) {</a:t>
            </a:r>
          </a:p>
          <a:p>
            <a:r>
              <a:rPr lang="en-US" sz="700" dirty="0">
                <a:solidFill>
                  <a:prstClr val="black"/>
                </a:solidFill>
                <a:latin typeface="Lucida Console" panose="020B0609040504020204" pitchFamily="49" charset="0"/>
              </a:rPr>
              <a:t>                </a:t>
            </a:r>
            <a:r>
              <a:rPr lang="en-US" sz="700" dirty="0" smtClean="0">
                <a:solidFill>
                  <a:srgbClr val="0000FF"/>
                </a:solidFill>
                <a:latin typeface="Lucida Console" panose="020B0609040504020204" pitchFamily="49" charset="0"/>
              </a:rPr>
              <a:t>New-</a:t>
            </a:r>
            <a:r>
              <a:rPr lang="en-US" sz="700" dirty="0" err="1" smtClean="0">
                <a:solidFill>
                  <a:srgbClr val="0000FF"/>
                </a:solidFill>
                <a:latin typeface="Lucida Console" panose="020B0609040504020204" pitchFamily="49" charset="0"/>
              </a:rPr>
              <a:t>ItemProperty</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-Path</a:t>
            </a:r>
            <a:r>
              <a:rPr lang="en-US" sz="700" dirty="0">
                <a:solidFill>
                  <a:prstClr val="black"/>
                </a:solidFill>
                <a:latin typeface="Lucida Console" panose="020B0609040504020204" pitchFamily="49" charset="0"/>
              </a:rPr>
              <a:t> </a:t>
            </a:r>
            <a:r>
              <a:rPr lang="en-US" sz="700" dirty="0" smtClean="0">
                <a:solidFill>
                  <a:srgbClr val="FF4500"/>
                </a:solidFill>
                <a:latin typeface="Lucida Console" panose="020B0609040504020204" pitchFamily="49" charset="0"/>
              </a:rPr>
              <a:t>$</a:t>
            </a:r>
            <a:r>
              <a:rPr lang="en-US" sz="700" dirty="0" err="1" smtClean="0">
                <a:solidFill>
                  <a:srgbClr val="FF4500"/>
                </a:solidFill>
                <a:latin typeface="Lucida Console" panose="020B0609040504020204" pitchFamily="49" charset="0"/>
              </a:rPr>
              <a:t>parentKey</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-Name</a:t>
            </a:r>
            <a:r>
              <a:rPr lang="en-US" sz="700" dirty="0">
                <a:solidFill>
                  <a:prstClr val="black"/>
                </a:solidFill>
                <a:latin typeface="Lucida Console" panose="020B0609040504020204" pitchFamily="49" charset="0"/>
              </a:rPr>
              <a:t> </a:t>
            </a:r>
            <a:r>
              <a:rPr lang="en-US" sz="700" dirty="0" smtClean="0">
                <a:solidFill>
                  <a:srgbClr val="FF4500"/>
                </a:solidFill>
                <a:latin typeface="Lucida Console" panose="020B0609040504020204" pitchFamily="49" charset="0"/>
              </a:rPr>
              <a:t>$</a:t>
            </a:r>
            <a:r>
              <a:rPr lang="en-US" sz="700" dirty="0" err="1" smtClean="0">
                <a:solidFill>
                  <a:srgbClr val="FF4500"/>
                </a:solidFill>
                <a:latin typeface="Lucida Console" panose="020B0609040504020204" pitchFamily="49" charset="0"/>
              </a:rPr>
              <a:t>nameRegistryKey</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-Value</a:t>
            </a:r>
            <a:r>
              <a:rPr lang="en-US" sz="700" dirty="0">
                <a:solidFill>
                  <a:prstClr val="black"/>
                </a:solidFill>
                <a:latin typeface="Lucida Console" panose="020B0609040504020204" pitchFamily="49" charset="0"/>
              </a:rPr>
              <a:t> </a:t>
            </a:r>
            <a:r>
              <a:rPr lang="en-US" sz="700" dirty="0" smtClean="0">
                <a:solidFill>
                  <a:srgbClr val="FF4500"/>
                </a:solidFill>
                <a:latin typeface="Lucida Console" panose="020B0609040504020204" pitchFamily="49" charset="0"/>
              </a:rPr>
              <a:t>$</a:t>
            </a:r>
            <a:r>
              <a:rPr lang="en-US" sz="700" dirty="0" err="1" smtClean="0">
                <a:solidFill>
                  <a:srgbClr val="FF4500"/>
                </a:solidFill>
                <a:latin typeface="Lucida Console" panose="020B0609040504020204" pitchFamily="49" charset="0"/>
              </a:rPr>
              <a:t>valueRegistryKey</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a:t>
            </a:r>
            <a:r>
              <a:rPr lang="en-US" sz="700" dirty="0" err="1" smtClean="0">
                <a:solidFill>
                  <a:srgbClr val="000080"/>
                </a:solidFill>
                <a:latin typeface="Lucida Console" panose="020B0609040504020204" pitchFamily="49" charset="0"/>
              </a:rPr>
              <a:t>PropertyType</a:t>
            </a:r>
            <a:r>
              <a:rPr lang="en-US" sz="700" dirty="0">
                <a:solidFill>
                  <a:prstClr val="black"/>
                </a:solidFill>
                <a:latin typeface="Lucida Console" panose="020B0609040504020204" pitchFamily="49" charset="0"/>
              </a:rPr>
              <a:t> </a:t>
            </a:r>
            <a:r>
              <a:rPr lang="en-US" sz="700" dirty="0" smtClean="0">
                <a:solidFill>
                  <a:srgbClr val="8A2BE2"/>
                </a:solidFill>
                <a:latin typeface="Lucida Console" panose="020B0609040504020204" pitchFamily="49" charset="0"/>
              </a:rPr>
              <a:t>DWORD</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-Force</a:t>
            </a:r>
            <a:r>
              <a:rPr lang="en-US" sz="700" dirty="0">
                <a:solidFill>
                  <a:prstClr val="black"/>
                </a:solidFill>
                <a:latin typeface="Lucida Console" panose="020B0609040504020204" pitchFamily="49" charset="0"/>
              </a:rPr>
              <a:t> </a:t>
            </a:r>
            <a:r>
              <a:rPr lang="en-US" sz="700" dirty="0" smtClean="0">
                <a:solidFill>
                  <a:srgbClr val="A9A9A9"/>
                </a:solidFill>
                <a:latin typeface="Lucida Console" panose="020B0609040504020204" pitchFamily="49" charset="0"/>
              </a:rPr>
              <a:t>|</a:t>
            </a:r>
            <a:r>
              <a:rPr lang="en-US" sz="700" dirty="0">
                <a:solidFill>
                  <a:prstClr val="black"/>
                </a:solidFill>
                <a:latin typeface="Lucida Console" panose="020B0609040504020204" pitchFamily="49" charset="0"/>
              </a:rPr>
              <a:t> </a:t>
            </a:r>
            <a:r>
              <a:rPr lang="en-US" sz="700" dirty="0" smtClean="0">
                <a:solidFill>
                  <a:srgbClr val="0000FF"/>
                </a:solidFill>
                <a:latin typeface="Lucida Console" panose="020B0609040504020204" pitchFamily="49" charset="0"/>
              </a:rPr>
              <a:t>Out-Null</a:t>
            </a:r>
            <a:endParaRPr lang="en-US" sz="700" dirty="0">
              <a:solidFill>
                <a:prstClr val="black"/>
              </a:solidFill>
              <a:latin typeface="Lucida Console" panose="020B0609040504020204" pitchFamily="49" charset="0"/>
            </a:endParaRPr>
          </a:p>
          <a:p>
            <a:r>
              <a:rPr lang="en-US" sz="700" dirty="0">
                <a:solidFill>
                  <a:prstClr val="black"/>
                </a:solidFill>
                <a:latin typeface="Lucida Console" panose="020B0609040504020204" pitchFamily="49" charset="0"/>
              </a:rPr>
              <a:t>                </a:t>
            </a:r>
            <a:r>
              <a:rPr lang="en-US" sz="700" dirty="0" smtClean="0">
                <a:solidFill>
                  <a:srgbClr val="0000FF"/>
                </a:solidFill>
                <a:latin typeface="Lucida Console" panose="020B0609040504020204" pitchFamily="49" charset="0"/>
              </a:rPr>
              <a:t>Write-Host</a:t>
            </a:r>
            <a:r>
              <a:rPr lang="en-US" sz="700" dirty="0">
                <a:solidFill>
                  <a:prstClr val="black"/>
                </a:solidFill>
                <a:latin typeface="Lucida Console" panose="020B0609040504020204" pitchFamily="49" charset="0"/>
              </a:rPr>
              <a:t> </a:t>
            </a:r>
            <a:r>
              <a:rPr lang="en-US" sz="700" dirty="0" smtClean="0">
                <a:solidFill>
                  <a:srgbClr val="8B0000"/>
                </a:solidFill>
                <a:latin typeface="Lucida Console" panose="020B0609040504020204" pitchFamily="49" charset="0"/>
              </a:rPr>
              <a:t>"Registry key </a:t>
            </a:r>
            <a:r>
              <a:rPr lang="en-US" sz="700" dirty="0" err="1" smtClean="0">
                <a:solidFill>
                  <a:srgbClr val="8B0000"/>
                </a:solidFill>
                <a:latin typeface="Lucida Console" panose="020B0609040504020204" pitchFamily="49" charset="0"/>
              </a:rPr>
              <a:t>setted</a:t>
            </a:r>
            <a:r>
              <a:rPr lang="en-US" sz="700" dirty="0" smtClean="0">
                <a:solidFill>
                  <a:srgbClr val="8B0000"/>
                </a:solidFill>
                <a:latin typeface="Lucida Console" panose="020B0609040504020204" pitchFamily="49" charset="0"/>
              </a:rPr>
              <a:t>, you have to reboot the local computer"</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a:t>
            </a:r>
            <a:r>
              <a:rPr lang="en-US" sz="700" dirty="0" err="1" smtClean="0">
                <a:solidFill>
                  <a:srgbClr val="000080"/>
                </a:solidFill>
                <a:latin typeface="Lucida Console" panose="020B0609040504020204" pitchFamily="49" charset="0"/>
              </a:rPr>
              <a:t>foregroundcolor</a:t>
            </a:r>
            <a:r>
              <a:rPr lang="en-US" sz="700" dirty="0">
                <a:solidFill>
                  <a:prstClr val="black"/>
                </a:solidFill>
                <a:latin typeface="Lucida Console" panose="020B0609040504020204" pitchFamily="49" charset="0"/>
              </a:rPr>
              <a:t> </a:t>
            </a:r>
            <a:r>
              <a:rPr lang="en-US" sz="700" dirty="0" smtClean="0">
                <a:solidFill>
                  <a:srgbClr val="8B0000"/>
                </a:solidFill>
                <a:latin typeface="Lucida Console" panose="020B0609040504020204" pitchFamily="49" charset="0"/>
              </a:rPr>
              <a:t>"magenta"</a:t>
            </a:r>
            <a:endParaRPr lang="en-US" sz="700" dirty="0">
              <a:solidFill>
                <a:prstClr val="black"/>
              </a:solidFill>
              <a:latin typeface="Lucida Console" panose="020B0609040504020204" pitchFamily="49" charset="0"/>
            </a:endParaRPr>
          </a:p>
          <a:p>
            <a:r>
              <a:rPr lang="fr-BE" sz="700" dirty="0">
                <a:solidFill>
                  <a:prstClr val="black"/>
                </a:solidFill>
                <a:latin typeface="Lucida Console" panose="020B0609040504020204" pitchFamily="49" charset="0"/>
              </a:rPr>
              <a:t>                </a:t>
            </a:r>
            <a:r>
              <a:rPr lang="fr-BE" sz="700" dirty="0" smtClean="0">
                <a:solidFill>
                  <a:srgbClr val="0000FF"/>
                </a:solidFill>
                <a:latin typeface="Lucida Console" panose="020B0609040504020204" pitchFamily="49" charset="0"/>
              </a:rPr>
              <a:t>Stop-Script</a:t>
            </a:r>
            <a:endParaRPr lang="fr-BE" sz="700" dirty="0">
              <a:solidFill>
                <a:prstClr val="black"/>
              </a:solidFill>
              <a:latin typeface="Lucida Console" panose="020B0609040504020204" pitchFamily="49" charset="0"/>
            </a:endParaRPr>
          </a:p>
          <a:p>
            <a:r>
              <a:rPr lang="fr-BE" sz="700" dirty="0">
                <a:solidFill>
                  <a:prstClr val="black"/>
                </a:solidFill>
                <a:latin typeface="Lucida Console" panose="020B0609040504020204" pitchFamily="49" charset="0"/>
              </a:rPr>
              <a:t>            }</a:t>
            </a:r>
          </a:p>
          <a:p>
            <a:r>
              <a:rPr lang="fr-BE" sz="700" dirty="0">
                <a:solidFill>
                  <a:prstClr val="black"/>
                </a:solidFill>
                <a:latin typeface="Lucida Console" panose="020B0609040504020204" pitchFamily="49" charset="0"/>
              </a:rPr>
              <a:t>        }</a:t>
            </a:r>
          </a:p>
          <a:p>
            <a:r>
              <a:rPr lang="fr-BE" sz="700" dirty="0">
                <a:solidFill>
                  <a:prstClr val="black"/>
                </a:solidFill>
                <a:latin typeface="Lucida Console" panose="020B0609040504020204" pitchFamily="49" charset="0"/>
              </a:rPr>
              <a:t>    }</a:t>
            </a:r>
          </a:p>
          <a:p>
            <a:r>
              <a:rPr lang="fr-BE" sz="700" dirty="0">
                <a:solidFill>
                  <a:prstClr val="black"/>
                </a:solidFill>
                <a:latin typeface="Lucida Console" panose="020B0609040504020204" pitchFamily="49" charset="0"/>
              </a:rPr>
              <a:t>    </a:t>
            </a:r>
            <a:r>
              <a:rPr lang="fr-BE" sz="700" dirty="0" err="1" smtClean="0">
                <a:solidFill>
                  <a:srgbClr val="00008B"/>
                </a:solidFill>
                <a:latin typeface="Lucida Console" panose="020B0609040504020204" pitchFamily="49" charset="0"/>
              </a:rPr>
              <a:t>else</a:t>
            </a:r>
            <a:r>
              <a:rPr lang="fr-BE" sz="700" dirty="0">
                <a:solidFill>
                  <a:prstClr val="black"/>
                </a:solidFill>
                <a:latin typeface="Lucida Console" panose="020B0609040504020204" pitchFamily="49" charset="0"/>
              </a:rPr>
              <a:t> {</a:t>
            </a:r>
          </a:p>
          <a:p>
            <a:r>
              <a:rPr lang="en-US" sz="700" dirty="0">
                <a:solidFill>
                  <a:prstClr val="black"/>
                </a:solidFill>
                <a:latin typeface="Lucida Console" panose="020B0609040504020204" pitchFamily="49" charset="0"/>
              </a:rPr>
              <a:t>        </a:t>
            </a:r>
            <a:r>
              <a:rPr lang="en-US" sz="700" dirty="0" smtClean="0">
                <a:solidFill>
                  <a:srgbClr val="FF4500"/>
                </a:solidFill>
                <a:latin typeface="Lucida Console" panose="020B0609040504020204" pitchFamily="49" charset="0"/>
              </a:rPr>
              <a:t>$</a:t>
            </a:r>
            <a:r>
              <a:rPr lang="en-US" sz="700" dirty="0" err="1" smtClean="0">
                <a:solidFill>
                  <a:srgbClr val="FF4500"/>
                </a:solidFill>
                <a:latin typeface="Lucida Console" panose="020B0609040504020204" pitchFamily="49" charset="0"/>
              </a:rPr>
              <a:t>parentKey</a:t>
            </a:r>
            <a:r>
              <a:rPr lang="en-US" sz="700" dirty="0">
                <a:solidFill>
                  <a:prstClr val="black"/>
                </a:solidFill>
                <a:latin typeface="Lucida Console" panose="020B0609040504020204" pitchFamily="49" charset="0"/>
              </a:rPr>
              <a:t> </a:t>
            </a:r>
            <a:r>
              <a:rPr lang="en-US" sz="700" dirty="0" smtClean="0">
                <a:solidFill>
                  <a:srgbClr val="A9A9A9"/>
                </a:solidFill>
                <a:latin typeface="Lucida Console" panose="020B0609040504020204" pitchFamily="49" charset="0"/>
              </a:rPr>
              <a:t>=</a:t>
            </a:r>
            <a:r>
              <a:rPr lang="en-US" sz="700" dirty="0">
                <a:solidFill>
                  <a:prstClr val="black"/>
                </a:solidFill>
                <a:latin typeface="Lucida Console" panose="020B0609040504020204" pitchFamily="49" charset="0"/>
              </a:rPr>
              <a:t> </a:t>
            </a:r>
            <a:r>
              <a:rPr lang="en-US" sz="700" dirty="0" smtClean="0">
                <a:solidFill>
                  <a:srgbClr val="8B0000"/>
                </a:solidFill>
                <a:latin typeface="Lucida Console" panose="020B0609040504020204" pitchFamily="49" charset="0"/>
              </a:rPr>
              <a:t>"SYSTEM\\</a:t>
            </a:r>
            <a:r>
              <a:rPr lang="en-US" sz="700" dirty="0" err="1" smtClean="0">
                <a:solidFill>
                  <a:srgbClr val="8B0000"/>
                </a:solidFill>
                <a:latin typeface="Lucida Console" panose="020B0609040504020204" pitchFamily="49" charset="0"/>
              </a:rPr>
              <a:t>CurrentControlSet</a:t>
            </a:r>
            <a:r>
              <a:rPr lang="en-US" sz="700" dirty="0" smtClean="0">
                <a:solidFill>
                  <a:srgbClr val="8B0000"/>
                </a:solidFill>
                <a:latin typeface="Lucida Console" panose="020B0609040504020204" pitchFamily="49" charset="0"/>
              </a:rPr>
              <a:t>\\Control\\</a:t>
            </a:r>
            <a:r>
              <a:rPr lang="en-US" sz="700" dirty="0" err="1" smtClean="0">
                <a:solidFill>
                  <a:srgbClr val="8B0000"/>
                </a:solidFill>
                <a:latin typeface="Lucida Console" panose="020B0609040504020204" pitchFamily="49" charset="0"/>
              </a:rPr>
              <a:t>SecurityProviders</a:t>
            </a:r>
            <a:r>
              <a:rPr lang="en-US" sz="700" dirty="0" smtClean="0">
                <a:solidFill>
                  <a:srgbClr val="8B0000"/>
                </a:solidFill>
                <a:latin typeface="Lucida Console" panose="020B0609040504020204" pitchFamily="49" charset="0"/>
              </a:rPr>
              <a:t>\\</a:t>
            </a:r>
            <a:r>
              <a:rPr lang="en-US" sz="700" dirty="0" err="1" smtClean="0">
                <a:solidFill>
                  <a:srgbClr val="8B0000"/>
                </a:solidFill>
                <a:latin typeface="Lucida Console" panose="020B0609040504020204" pitchFamily="49" charset="0"/>
              </a:rPr>
              <a:t>WDigest</a:t>
            </a:r>
            <a:r>
              <a:rPr lang="en-US" sz="700" dirty="0" smtClean="0">
                <a:solidFill>
                  <a:srgbClr val="8B0000"/>
                </a:solidFill>
                <a:latin typeface="Lucida Console" panose="020B0609040504020204" pitchFamily="49" charset="0"/>
              </a:rPr>
              <a:t>"</a:t>
            </a:r>
            <a:endParaRPr lang="en-US" sz="700" dirty="0">
              <a:solidFill>
                <a:prstClr val="black"/>
              </a:solidFill>
              <a:latin typeface="Lucida Console" panose="020B0609040504020204" pitchFamily="49" charset="0"/>
            </a:endParaRPr>
          </a:p>
          <a:p>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nameRegistryKey</a:t>
            </a:r>
            <a:r>
              <a:rPr lang="fr-BE" sz="700" dirty="0">
                <a:solidFill>
                  <a:prstClr val="black"/>
                </a:solidFill>
                <a:latin typeface="Lucida Console" panose="020B0609040504020204" pitchFamily="49" charset="0"/>
              </a:rPr>
              <a:t> </a:t>
            </a:r>
            <a:r>
              <a:rPr lang="fr-BE" sz="700" dirty="0" smtClean="0">
                <a:solidFill>
                  <a:srgbClr val="A9A9A9"/>
                </a:solidFill>
                <a:latin typeface="Lucida Console" panose="020B0609040504020204" pitchFamily="49" charset="0"/>
              </a:rPr>
              <a:t>=</a:t>
            </a:r>
            <a:r>
              <a:rPr lang="fr-BE" sz="700" dirty="0">
                <a:solidFill>
                  <a:prstClr val="black"/>
                </a:solidFill>
                <a:latin typeface="Lucida Console" panose="020B0609040504020204" pitchFamily="49" charset="0"/>
              </a:rPr>
              <a:t> </a:t>
            </a:r>
            <a:r>
              <a:rPr lang="fr-BE" sz="700" dirty="0" smtClean="0">
                <a:solidFill>
                  <a:srgbClr val="8B0000"/>
                </a:solidFill>
                <a:latin typeface="Lucida Console" panose="020B0609040504020204" pitchFamily="49" charset="0"/>
              </a:rPr>
              <a:t>"</a:t>
            </a:r>
            <a:r>
              <a:rPr lang="fr-BE" sz="700" dirty="0" err="1" smtClean="0">
                <a:solidFill>
                  <a:srgbClr val="8B0000"/>
                </a:solidFill>
                <a:latin typeface="Lucida Console" panose="020B0609040504020204" pitchFamily="49" charset="0"/>
              </a:rPr>
              <a:t>UseLogonCredential</a:t>
            </a:r>
            <a:r>
              <a:rPr lang="fr-BE" sz="700" dirty="0" smtClean="0">
                <a:solidFill>
                  <a:srgbClr val="8B0000"/>
                </a:solidFill>
                <a:latin typeface="Lucida Console" panose="020B0609040504020204" pitchFamily="49" charset="0"/>
              </a:rPr>
              <a:t>"</a:t>
            </a:r>
            <a:endParaRPr lang="fr-BE" sz="700" dirty="0">
              <a:solidFill>
                <a:prstClr val="black"/>
              </a:solidFill>
              <a:latin typeface="Lucida Console" panose="020B0609040504020204" pitchFamily="49" charset="0"/>
            </a:endParaRPr>
          </a:p>
          <a:p>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valueRegistryKey</a:t>
            </a:r>
            <a:r>
              <a:rPr lang="fr-BE" sz="700" dirty="0">
                <a:solidFill>
                  <a:prstClr val="black"/>
                </a:solidFill>
                <a:latin typeface="Lucida Console" panose="020B0609040504020204" pitchFamily="49" charset="0"/>
              </a:rPr>
              <a:t> </a:t>
            </a:r>
            <a:r>
              <a:rPr lang="fr-BE" sz="700" dirty="0" smtClean="0">
                <a:solidFill>
                  <a:srgbClr val="A9A9A9"/>
                </a:solidFill>
                <a:latin typeface="Lucida Console" panose="020B0609040504020204" pitchFamily="49" charset="0"/>
              </a:rPr>
              <a:t>=</a:t>
            </a:r>
            <a:r>
              <a:rPr lang="fr-BE" sz="700" dirty="0">
                <a:solidFill>
                  <a:prstClr val="black"/>
                </a:solidFill>
                <a:latin typeface="Lucida Console" panose="020B0609040504020204" pitchFamily="49" charset="0"/>
              </a:rPr>
              <a:t> </a:t>
            </a:r>
            <a:r>
              <a:rPr lang="fr-BE" sz="700" dirty="0" smtClean="0">
                <a:solidFill>
                  <a:srgbClr val="8B0000"/>
                </a:solidFill>
                <a:latin typeface="Lucida Console" panose="020B0609040504020204" pitchFamily="49" charset="0"/>
              </a:rPr>
              <a:t>"1"</a:t>
            </a:r>
            <a:endParaRPr lang="fr-BE" sz="700" dirty="0">
              <a:solidFill>
                <a:prstClr val="black"/>
              </a:solidFill>
              <a:latin typeface="Lucida Console" panose="020B0609040504020204" pitchFamily="49" charset="0"/>
            </a:endParaRPr>
          </a:p>
          <a:p>
            <a:endParaRPr lang="fr-BE" sz="700" dirty="0">
              <a:solidFill>
                <a:prstClr val="black"/>
              </a:solidFill>
              <a:latin typeface="Lucida Console" panose="020B0609040504020204" pitchFamily="49" charset="0"/>
            </a:endParaRPr>
          </a:p>
          <a:p>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objReg</a:t>
            </a:r>
            <a:r>
              <a:rPr lang="fr-BE" sz="700" dirty="0">
                <a:solidFill>
                  <a:prstClr val="black"/>
                </a:solidFill>
                <a:latin typeface="Lucida Console" panose="020B0609040504020204" pitchFamily="49" charset="0"/>
              </a:rPr>
              <a:t> </a:t>
            </a:r>
            <a:r>
              <a:rPr lang="fr-BE" sz="700" dirty="0" smtClean="0">
                <a:solidFill>
                  <a:srgbClr val="A9A9A9"/>
                </a:solidFill>
                <a:latin typeface="Lucida Console" panose="020B0609040504020204" pitchFamily="49" charset="0"/>
              </a:rPr>
              <a:t>=</a:t>
            </a:r>
            <a:r>
              <a:rPr lang="fr-BE" sz="700" dirty="0">
                <a:solidFill>
                  <a:prstClr val="black"/>
                </a:solidFill>
                <a:latin typeface="Lucida Console" panose="020B0609040504020204" pitchFamily="49" charset="0"/>
              </a:rPr>
              <a:t> </a:t>
            </a:r>
            <a:r>
              <a:rPr lang="fr-BE" sz="700" dirty="0" smtClean="0">
                <a:solidFill>
                  <a:srgbClr val="A9A9A9"/>
                </a:solidFill>
                <a:latin typeface="Lucida Console" panose="020B0609040504020204" pitchFamily="49" charset="0"/>
              </a:rPr>
              <a:t>[</a:t>
            </a:r>
            <a:r>
              <a:rPr lang="fr-BE" sz="700" dirty="0" smtClean="0">
                <a:solidFill>
                  <a:srgbClr val="008080"/>
                </a:solidFill>
                <a:latin typeface="Lucida Console" panose="020B0609040504020204" pitchFamily="49" charset="0"/>
              </a:rPr>
              <a:t>Microsoft.Win32.RegistryKey</a:t>
            </a:r>
            <a:r>
              <a:rPr lang="fr-BE" sz="700" dirty="0" smtClean="0">
                <a:solidFill>
                  <a:srgbClr val="A9A9A9"/>
                </a:solidFill>
                <a:latin typeface="Lucida Console" panose="020B0609040504020204" pitchFamily="49" charset="0"/>
              </a:rPr>
              <a:t>]::</a:t>
            </a:r>
            <a:r>
              <a:rPr lang="fr-BE" sz="700" dirty="0" err="1">
                <a:solidFill>
                  <a:prstClr val="black"/>
                </a:solidFill>
                <a:latin typeface="Lucida Console" panose="020B0609040504020204" pitchFamily="49" charset="0"/>
              </a:rPr>
              <a:t>OpenRemoteBaseKey</a:t>
            </a:r>
            <a:r>
              <a:rPr lang="fr-BE" sz="700" dirty="0">
                <a:solidFill>
                  <a:prstClr val="black"/>
                </a:solidFill>
                <a:latin typeface="Lucida Console" panose="020B0609040504020204" pitchFamily="49" charset="0"/>
              </a:rPr>
              <a:t>(</a:t>
            </a:r>
            <a:r>
              <a:rPr lang="fr-BE" sz="700" dirty="0" smtClean="0">
                <a:solidFill>
                  <a:srgbClr val="8B0000"/>
                </a:solidFill>
                <a:latin typeface="Lucida Console" panose="020B0609040504020204" pitchFamily="49" charset="0"/>
              </a:rPr>
              <a:t>'</a:t>
            </a:r>
            <a:r>
              <a:rPr lang="fr-BE" sz="700" dirty="0" err="1" smtClean="0">
                <a:solidFill>
                  <a:srgbClr val="8B0000"/>
                </a:solidFill>
                <a:latin typeface="Lucida Console" panose="020B0609040504020204" pitchFamily="49" charset="0"/>
              </a:rPr>
              <a:t>LocalMachine</a:t>
            </a:r>
            <a:r>
              <a:rPr lang="fr-BE" sz="700" dirty="0" smtClean="0">
                <a:solidFill>
                  <a:srgbClr val="8B0000"/>
                </a:solidFill>
                <a:latin typeface="Lucida Console" panose="020B0609040504020204" pitchFamily="49" charset="0"/>
              </a:rPr>
              <a:t>'</a:t>
            </a:r>
            <a:r>
              <a:rPr lang="fr-BE" sz="700" dirty="0" smtClean="0">
                <a:solidFill>
                  <a:srgbClr val="A9A9A9"/>
                </a:solidFill>
                <a:latin typeface="Lucida Console" panose="020B0609040504020204" pitchFamily="49" charset="0"/>
              </a:rPr>
              <a:t>,</a:t>
            </a:r>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$server</a:t>
            </a:r>
            <a:r>
              <a:rPr lang="fr-BE" sz="700" dirty="0">
                <a:solidFill>
                  <a:prstClr val="black"/>
                </a:solidFill>
                <a:latin typeface="Lucida Console" panose="020B0609040504020204" pitchFamily="49" charset="0"/>
              </a:rPr>
              <a:t>)</a:t>
            </a:r>
          </a:p>
          <a:p>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objRegKey</a:t>
            </a:r>
            <a:r>
              <a:rPr lang="fr-BE" sz="700" dirty="0" smtClean="0">
                <a:solidFill>
                  <a:srgbClr val="A9A9A9"/>
                </a:solidFill>
                <a:latin typeface="Lucida Console" panose="020B0609040504020204" pitchFamily="49" charset="0"/>
              </a:rPr>
              <a:t>=</a:t>
            </a:r>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objReg</a:t>
            </a:r>
            <a:r>
              <a:rPr lang="fr-BE" sz="700" dirty="0" err="1" smtClean="0">
                <a:solidFill>
                  <a:srgbClr val="A9A9A9"/>
                </a:solidFill>
                <a:latin typeface="Lucida Console" panose="020B0609040504020204" pitchFamily="49" charset="0"/>
              </a:rPr>
              <a:t>.</a:t>
            </a:r>
            <a:r>
              <a:rPr lang="fr-BE" sz="700" dirty="0" err="1">
                <a:solidFill>
                  <a:prstClr val="black"/>
                </a:solidFill>
                <a:latin typeface="Lucida Console" panose="020B0609040504020204" pitchFamily="49" charset="0"/>
              </a:rPr>
              <a:t>OpenSubKey</a:t>
            </a:r>
            <a:r>
              <a:rPr lang="fr-BE" sz="700" dirty="0">
                <a:solidFill>
                  <a:prstClr val="black"/>
                </a:solidFill>
                <a:latin typeface="Lucida Console" panose="020B0609040504020204" pitchFamily="49" charset="0"/>
              </a:rPr>
              <a:t>(</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parentKey</a:t>
            </a:r>
            <a:r>
              <a:rPr lang="fr-BE" sz="700" dirty="0">
                <a:solidFill>
                  <a:prstClr val="black"/>
                </a:solidFill>
                <a:latin typeface="Lucida Console" panose="020B0609040504020204" pitchFamily="49" charset="0"/>
              </a:rPr>
              <a:t>)</a:t>
            </a:r>
          </a:p>
          <a:p>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$test</a:t>
            </a:r>
            <a:r>
              <a:rPr lang="fr-BE" sz="700" dirty="0">
                <a:solidFill>
                  <a:prstClr val="black"/>
                </a:solidFill>
                <a:latin typeface="Lucida Console" panose="020B0609040504020204" pitchFamily="49" charset="0"/>
              </a:rPr>
              <a:t> </a:t>
            </a:r>
            <a:r>
              <a:rPr lang="fr-BE" sz="700" dirty="0" smtClean="0">
                <a:solidFill>
                  <a:srgbClr val="A9A9A9"/>
                </a:solidFill>
                <a:latin typeface="Lucida Console" panose="020B0609040504020204" pitchFamily="49" charset="0"/>
              </a:rPr>
              <a:t>=</a:t>
            </a:r>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objRegkey</a:t>
            </a:r>
            <a:r>
              <a:rPr lang="fr-BE" sz="700" dirty="0" err="1" smtClean="0">
                <a:solidFill>
                  <a:srgbClr val="A9A9A9"/>
                </a:solidFill>
                <a:latin typeface="Lucida Console" panose="020B0609040504020204" pitchFamily="49" charset="0"/>
              </a:rPr>
              <a:t>.</a:t>
            </a:r>
            <a:r>
              <a:rPr lang="fr-BE" sz="700" dirty="0" err="1">
                <a:solidFill>
                  <a:prstClr val="black"/>
                </a:solidFill>
                <a:latin typeface="Lucida Console" panose="020B0609040504020204" pitchFamily="49" charset="0"/>
              </a:rPr>
              <a:t>GetValue</a:t>
            </a:r>
            <a:r>
              <a:rPr lang="fr-BE" sz="700" dirty="0">
                <a:solidFill>
                  <a:prstClr val="black"/>
                </a:solidFill>
                <a:latin typeface="Lucida Console" panose="020B0609040504020204" pitchFamily="49" charset="0"/>
              </a:rPr>
              <a:t>(</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nameRegistryKey</a:t>
            </a:r>
            <a:r>
              <a:rPr lang="fr-BE" sz="700" dirty="0">
                <a:solidFill>
                  <a:prstClr val="black"/>
                </a:solidFill>
                <a:latin typeface="Lucida Console" panose="020B0609040504020204" pitchFamily="49" charset="0"/>
              </a:rPr>
              <a:t>)</a:t>
            </a:r>
          </a:p>
          <a:p>
            <a:r>
              <a:rPr lang="fr-BE" sz="700" dirty="0">
                <a:solidFill>
                  <a:prstClr val="black"/>
                </a:solidFill>
                <a:latin typeface="Lucida Console" panose="020B0609040504020204" pitchFamily="49" charset="0"/>
              </a:rPr>
              <a:t>        </a:t>
            </a:r>
            <a:r>
              <a:rPr lang="fr-BE" sz="700" dirty="0" smtClean="0">
                <a:solidFill>
                  <a:srgbClr val="00008B"/>
                </a:solidFill>
                <a:latin typeface="Lucida Console" panose="020B0609040504020204" pitchFamily="49" charset="0"/>
              </a:rPr>
              <a:t>if</a:t>
            </a:r>
            <a:r>
              <a:rPr lang="fr-BE" sz="700" dirty="0">
                <a:solidFill>
                  <a:prstClr val="black"/>
                </a:solidFill>
                <a:latin typeface="Lucida Console" panose="020B0609040504020204" pitchFamily="49" charset="0"/>
              </a:rPr>
              <a:t>(</a:t>
            </a:r>
            <a:r>
              <a:rPr lang="fr-BE" sz="700" dirty="0" smtClean="0">
                <a:solidFill>
                  <a:srgbClr val="FF4500"/>
                </a:solidFill>
                <a:latin typeface="Lucida Console" panose="020B0609040504020204" pitchFamily="49" charset="0"/>
              </a:rPr>
              <a:t>$test</a:t>
            </a:r>
            <a:r>
              <a:rPr lang="fr-BE" sz="700" dirty="0">
                <a:solidFill>
                  <a:prstClr val="black"/>
                </a:solidFill>
                <a:latin typeface="Lucida Console" panose="020B0609040504020204" pitchFamily="49" charset="0"/>
              </a:rPr>
              <a:t> </a:t>
            </a:r>
            <a:r>
              <a:rPr lang="fr-BE" sz="700" dirty="0" smtClean="0">
                <a:solidFill>
                  <a:srgbClr val="A9A9A9"/>
                </a:solidFill>
                <a:latin typeface="Lucida Console" panose="020B0609040504020204" pitchFamily="49" charset="0"/>
              </a:rPr>
              <a:t>-</a:t>
            </a:r>
            <a:r>
              <a:rPr lang="fr-BE" sz="700" dirty="0" err="1" smtClean="0">
                <a:solidFill>
                  <a:srgbClr val="A9A9A9"/>
                </a:solidFill>
                <a:latin typeface="Lucida Console" panose="020B0609040504020204" pitchFamily="49" charset="0"/>
              </a:rPr>
              <a:t>eq</a:t>
            </a:r>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null</a:t>
            </a:r>
            <a:r>
              <a:rPr lang="fr-BE" sz="700" dirty="0">
                <a:solidFill>
                  <a:prstClr val="black"/>
                </a:solidFill>
                <a:latin typeface="Lucida Console" panose="020B0609040504020204" pitchFamily="49" charset="0"/>
              </a:rPr>
              <a:t>){    </a:t>
            </a:r>
          </a:p>
          <a:p>
            <a:r>
              <a:rPr lang="fr-BE" sz="700" dirty="0">
                <a:solidFill>
                  <a:prstClr val="black"/>
                </a:solidFill>
                <a:latin typeface="Lucida Console" panose="020B0609040504020204" pitchFamily="49" charset="0"/>
              </a:rPr>
              <a:t>            </a:t>
            </a:r>
            <a:r>
              <a:rPr lang="fr-BE" sz="700" dirty="0" smtClean="0">
                <a:solidFill>
                  <a:srgbClr val="0000FF"/>
                </a:solidFill>
                <a:latin typeface="Lucida Console" panose="020B0609040504020204" pitchFamily="49" charset="0"/>
              </a:rPr>
              <a:t>Set-</a:t>
            </a:r>
            <a:r>
              <a:rPr lang="fr-BE" sz="700" dirty="0" err="1" smtClean="0">
                <a:solidFill>
                  <a:srgbClr val="0000FF"/>
                </a:solidFill>
                <a:latin typeface="Lucida Console" panose="020B0609040504020204" pitchFamily="49" charset="0"/>
              </a:rPr>
              <a:t>RegistryKey</a:t>
            </a:r>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$server</a:t>
            </a:r>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parentKey</a:t>
            </a:r>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nameRegistryKey</a:t>
            </a:r>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valueRegistryKey</a:t>
            </a:r>
            <a:r>
              <a:rPr lang="fr-BE" sz="700" dirty="0">
                <a:solidFill>
                  <a:prstClr val="black"/>
                </a:solidFill>
                <a:latin typeface="Lucida Console" panose="020B0609040504020204" pitchFamily="49" charset="0"/>
              </a:rPr>
              <a:t>     </a:t>
            </a:r>
          </a:p>
          <a:p>
            <a:r>
              <a:rPr lang="en-US" sz="700" dirty="0">
                <a:solidFill>
                  <a:prstClr val="black"/>
                </a:solidFill>
                <a:latin typeface="Lucida Console" panose="020B0609040504020204" pitchFamily="49" charset="0"/>
              </a:rPr>
              <a:t>            </a:t>
            </a:r>
            <a:r>
              <a:rPr lang="en-US" sz="700" dirty="0" smtClean="0">
                <a:solidFill>
                  <a:srgbClr val="0000FF"/>
                </a:solidFill>
                <a:latin typeface="Lucida Console" panose="020B0609040504020204" pitchFamily="49" charset="0"/>
              </a:rPr>
              <a:t>Write-Host</a:t>
            </a:r>
            <a:r>
              <a:rPr lang="en-US" sz="700" dirty="0">
                <a:solidFill>
                  <a:prstClr val="black"/>
                </a:solidFill>
                <a:latin typeface="Lucida Console" panose="020B0609040504020204" pitchFamily="49" charset="0"/>
              </a:rPr>
              <a:t> </a:t>
            </a:r>
            <a:r>
              <a:rPr lang="en-US" sz="700" dirty="0" smtClean="0">
                <a:solidFill>
                  <a:srgbClr val="8B0000"/>
                </a:solidFill>
                <a:latin typeface="Lucida Console" panose="020B0609040504020204" pitchFamily="49" charset="0"/>
              </a:rPr>
              <a:t>"Registry key </a:t>
            </a:r>
            <a:r>
              <a:rPr lang="en-US" sz="700" dirty="0" err="1" smtClean="0">
                <a:solidFill>
                  <a:srgbClr val="8B0000"/>
                </a:solidFill>
                <a:latin typeface="Lucida Console" panose="020B0609040504020204" pitchFamily="49" charset="0"/>
              </a:rPr>
              <a:t>setted</a:t>
            </a:r>
            <a:r>
              <a:rPr lang="en-US" sz="700" dirty="0" smtClean="0">
                <a:solidFill>
                  <a:srgbClr val="8B0000"/>
                </a:solidFill>
                <a:latin typeface="Lucida Console" panose="020B0609040504020204" pitchFamily="49" charset="0"/>
              </a:rPr>
              <a:t>, you have to reboot the remote computer"</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a:t>
            </a:r>
            <a:r>
              <a:rPr lang="en-US" sz="700" dirty="0" err="1" smtClean="0">
                <a:solidFill>
                  <a:srgbClr val="000080"/>
                </a:solidFill>
                <a:latin typeface="Lucida Console" panose="020B0609040504020204" pitchFamily="49" charset="0"/>
              </a:rPr>
              <a:t>foregroundcolor</a:t>
            </a:r>
            <a:r>
              <a:rPr lang="en-US" sz="700" dirty="0">
                <a:solidFill>
                  <a:prstClr val="black"/>
                </a:solidFill>
                <a:latin typeface="Lucida Console" panose="020B0609040504020204" pitchFamily="49" charset="0"/>
              </a:rPr>
              <a:t> </a:t>
            </a:r>
            <a:r>
              <a:rPr lang="en-US" sz="700" dirty="0" smtClean="0">
                <a:solidFill>
                  <a:srgbClr val="8B0000"/>
                </a:solidFill>
                <a:latin typeface="Lucida Console" panose="020B0609040504020204" pitchFamily="49" charset="0"/>
              </a:rPr>
              <a:t>"magenta"</a:t>
            </a:r>
            <a:endParaRPr lang="en-US" sz="700" dirty="0">
              <a:solidFill>
                <a:prstClr val="black"/>
              </a:solidFill>
              <a:latin typeface="Lucida Console" panose="020B0609040504020204" pitchFamily="49" charset="0"/>
            </a:endParaRPr>
          </a:p>
          <a:p>
            <a:r>
              <a:rPr lang="fr-BE" sz="700" dirty="0">
                <a:solidFill>
                  <a:prstClr val="black"/>
                </a:solidFill>
                <a:latin typeface="Lucida Console" panose="020B0609040504020204" pitchFamily="49" charset="0"/>
              </a:rPr>
              <a:t>            </a:t>
            </a:r>
            <a:r>
              <a:rPr lang="fr-BE" sz="700" dirty="0" smtClean="0">
                <a:solidFill>
                  <a:srgbClr val="0000FF"/>
                </a:solidFill>
                <a:latin typeface="Lucida Console" panose="020B0609040504020204" pitchFamily="49" charset="0"/>
              </a:rPr>
              <a:t>Stop-Script</a:t>
            </a:r>
            <a:endParaRPr lang="fr-BE" sz="700" dirty="0">
              <a:solidFill>
                <a:prstClr val="black"/>
              </a:solidFill>
              <a:latin typeface="Lucida Console" panose="020B0609040504020204" pitchFamily="49" charset="0"/>
            </a:endParaRPr>
          </a:p>
          <a:p>
            <a:r>
              <a:rPr lang="fr-BE" sz="700" dirty="0">
                <a:solidFill>
                  <a:prstClr val="black"/>
                </a:solidFill>
                <a:latin typeface="Lucida Console" panose="020B0609040504020204" pitchFamily="49" charset="0"/>
              </a:rPr>
              <a:t>        }</a:t>
            </a:r>
          </a:p>
          <a:p>
            <a:r>
              <a:rPr lang="fr-BE" sz="700" dirty="0">
                <a:solidFill>
                  <a:prstClr val="black"/>
                </a:solidFill>
                <a:latin typeface="Lucida Console" panose="020B0609040504020204" pitchFamily="49" charset="0"/>
              </a:rPr>
              <a:t>        </a:t>
            </a:r>
            <a:r>
              <a:rPr lang="fr-BE" sz="700" dirty="0" err="1" smtClean="0">
                <a:solidFill>
                  <a:srgbClr val="00008B"/>
                </a:solidFill>
                <a:latin typeface="Lucida Console" panose="020B0609040504020204" pitchFamily="49" charset="0"/>
              </a:rPr>
              <a:t>else</a:t>
            </a:r>
            <a:r>
              <a:rPr lang="fr-BE" sz="700" dirty="0">
                <a:solidFill>
                  <a:prstClr val="black"/>
                </a:solidFill>
                <a:latin typeface="Lucida Console" panose="020B0609040504020204" pitchFamily="49" charset="0"/>
              </a:rPr>
              <a:t> {</a:t>
            </a:r>
          </a:p>
          <a:p>
            <a:r>
              <a:rPr lang="fr-BE" sz="700" dirty="0">
                <a:solidFill>
                  <a:prstClr val="black"/>
                </a:solidFill>
                <a:latin typeface="Lucida Console" panose="020B0609040504020204" pitchFamily="49" charset="0"/>
              </a:rPr>
              <a:t>            </a:t>
            </a:r>
            <a:r>
              <a:rPr lang="fr-BE" sz="700" dirty="0" smtClean="0">
                <a:solidFill>
                  <a:srgbClr val="00008B"/>
                </a:solidFill>
                <a:latin typeface="Lucida Console" panose="020B0609040504020204" pitchFamily="49" charset="0"/>
              </a:rPr>
              <a:t>if</a:t>
            </a:r>
            <a:r>
              <a:rPr lang="fr-BE" sz="700" dirty="0">
                <a:solidFill>
                  <a:prstClr val="black"/>
                </a:solidFill>
                <a:latin typeface="Lucida Console" panose="020B0609040504020204" pitchFamily="49" charset="0"/>
              </a:rPr>
              <a:t>(</a:t>
            </a:r>
            <a:r>
              <a:rPr lang="fr-BE" sz="700" dirty="0" smtClean="0">
                <a:solidFill>
                  <a:srgbClr val="FF4500"/>
                </a:solidFill>
                <a:latin typeface="Lucida Console" panose="020B0609040504020204" pitchFamily="49" charset="0"/>
              </a:rPr>
              <a:t>$test</a:t>
            </a:r>
            <a:r>
              <a:rPr lang="fr-BE" sz="700" dirty="0">
                <a:solidFill>
                  <a:prstClr val="black"/>
                </a:solidFill>
                <a:latin typeface="Lucida Console" panose="020B0609040504020204" pitchFamily="49" charset="0"/>
              </a:rPr>
              <a:t> </a:t>
            </a:r>
            <a:r>
              <a:rPr lang="fr-BE" sz="700" dirty="0" smtClean="0">
                <a:solidFill>
                  <a:srgbClr val="A9A9A9"/>
                </a:solidFill>
                <a:latin typeface="Lucida Console" panose="020B0609040504020204" pitchFamily="49" charset="0"/>
              </a:rPr>
              <a:t>-ne</a:t>
            </a:r>
            <a:r>
              <a:rPr lang="fr-BE" sz="700" dirty="0">
                <a:solidFill>
                  <a:prstClr val="black"/>
                </a:solidFill>
                <a:latin typeface="Lucida Console" panose="020B0609040504020204" pitchFamily="49" charset="0"/>
              </a:rPr>
              <a:t> </a:t>
            </a:r>
            <a:r>
              <a:rPr lang="fr-BE" sz="700" dirty="0" smtClean="0">
                <a:solidFill>
                  <a:srgbClr val="800080"/>
                </a:solidFill>
                <a:latin typeface="Lucida Console" panose="020B0609040504020204" pitchFamily="49" charset="0"/>
              </a:rPr>
              <a:t>1</a:t>
            </a:r>
            <a:r>
              <a:rPr lang="fr-BE" sz="700" dirty="0">
                <a:solidFill>
                  <a:prstClr val="black"/>
                </a:solidFill>
                <a:latin typeface="Lucida Console" panose="020B0609040504020204" pitchFamily="49" charset="0"/>
              </a:rPr>
              <a:t>){</a:t>
            </a:r>
          </a:p>
          <a:p>
            <a:r>
              <a:rPr lang="fr-BE" sz="700" dirty="0">
                <a:solidFill>
                  <a:prstClr val="black"/>
                </a:solidFill>
                <a:latin typeface="Lucida Console" panose="020B0609040504020204" pitchFamily="49" charset="0"/>
              </a:rPr>
              <a:t>                </a:t>
            </a:r>
            <a:r>
              <a:rPr lang="fr-BE" sz="700" dirty="0" smtClean="0">
                <a:solidFill>
                  <a:srgbClr val="0000FF"/>
                </a:solidFill>
                <a:latin typeface="Lucida Console" panose="020B0609040504020204" pitchFamily="49" charset="0"/>
              </a:rPr>
              <a:t>Set-</a:t>
            </a:r>
            <a:r>
              <a:rPr lang="fr-BE" sz="700" dirty="0" err="1" smtClean="0">
                <a:solidFill>
                  <a:srgbClr val="0000FF"/>
                </a:solidFill>
                <a:latin typeface="Lucida Console" panose="020B0609040504020204" pitchFamily="49" charset="0"/>
              </a:rPr>
              <a:t>RegistryKey</a:t>
            </a:r>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$server</a:t>
            </a:r>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parentKey</a:t>
            </a:r>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nameRegistryKey</a:t>
            </a:r>
            <a:r>
              <a:rPr lang="fr-BE" sz="700" dirty="0">
                <a:solidFill>
                  <a:prstClr val="black"/>
                </a:solidFill>
                <a:latin typeface="Lucida Console" panose="020B0609040504020204" pitchFamily="49" charset="0"/>
              </a:rPr>
              <a:t> </a:t>
            </a:r>
            <a:r>
              <a:rPr lang="fr-BE" sz="700" dirty="0" smtClean="0">
                <a:solidFill>
                  <a:srgbClr val="FF4500"/>
                </a:solidFill>
                <a:latin typeface="Lucida Console" panose="020B0609040504020204" pitchFamily="49" charset="0"/>
              </a:rPr>
              <a:t>$</a:t>
            </a:r>
            <a:r>
              <a:rPr lang="fr-BE" sz="700" dirty="0" err="1" smtClean="0">
                <a:solidFill>
                  <a:srgbClr val="FF4500"/>
                </a:solidFill>
                <a:latin typeface="Lucida Console" panose="020B0609040504020204" pitchFamily="49" charset="0"/>
              </a:rPr>
              <a:t>valueRegistryKey</a:t>
            </a:r>
            <a:r>
              <a:rPr lang="fr-BE" sz="700" dirty="0">
                <a:solidFill>
                  <a:prstClr val="black"/>
                </a:solidFill>
                <a:latin typeface="Lucida Console" panose="020B0609040504020204" pitchFamily="49" charset="0"/>
              </a:rPr>
              <a:t>     </a:t>
            </a:r>
          </a:p>
          <a:p>
            <a:r>
              <a:rPr lang="en-US" sz="700" dirty="0">
                <a:solidFill>
                  <a:prstClr val="black"/>
                </a:solidFill>
                <a:latin typeface="Lucida Console" panose="020B0609040504020204" pitchFamily="49" charset="0"/>
              </a:rPr>
              <a:t>                </a:t>
            </a:r>
            <a:r>
              <a:rPr lang="en-US" sz="700" dirty="0" smtClean="0">
                <a:solidFill>
                  <a:srgbClr val="0000FF"/>
                </a:solidFill>
                <a:latin typeface="Lucida Console" panose="020B0609040504020204" pitchFamily="49" charset="0"/>
              </a:rPr>
              <a:t>Write-Host</a:t>
            </a:r>
            <a:r>
              <a:rPr lang="en-US" sz="700" dirty="0">
                <a:solidFill>
                  <a:prstClr val="black"/>
                </a:solidFill>
                <a:latin typeface="Lucida Console" panose="020B0609040504020204" pitchFamily="49" charset="0"/>
              </a:rPr>
              <a:t> </a:t>
            </a:r>
            <a:r>
              <a:rPr lang="en-US" sz="700" dirty="0" smtClean="0">
                <a:solidFill>
                  <a:srgbClr val="8B0000"/>
                </a:solidFill>
                <a:latin typeface="Lucida Console" panose="020B0609040504020204" pitchFamily="49" charset="0"/>
              </a:rPr>
              <a:t>"Registry key </a:t>
            </a:r>
            <a:r>
              <a:rPr lang="en-US" sz="700" dirty="0" err="1" smtClean="0">
                <a:solidFill>
                  <a:srgbClr val="8B0000"/>
                </a:solidFill>
                <a:latin typeface="Lucida Console" panose="020B0609040504020204" pitchFamily="49" charset="0"/>
              </a:rPr>
              <a:t>setted</a:t>
            </a:r>
            <a:r>
              <a:rPr lang="en-US" sz="700" dirty="0" smtClean="0">
                <a:solidFill>
                  <a:srgbClr val="8B0000"/>
                </a:solidFill>
                <a:latin typeface="Lucida Console" panose="020B0609040504020204" pitchFamily="49" charset="0"/>
              </a:rPr>
              <a:t>, you have to reboot the remote computer"</a:t>
            </a:r>
            <a:r>
              <a:rPr lang="en-US" sz="700" dirty="0">
                <a:solidFill>
                  <a:prstClr val="black"/>
                </a:solidFill>
                <a:latin typeface="Lucida Console" panose="020B0609040504020204" pitchFamily="49" charset="0"/>
              </a:rPr>
              <a:t> </a:t>
            </a:r>
            <a:r>
              <a:rPr lang="en-US" sz="700" dirty="0" smtClean="0">
                <a:solidFill>
                  <a:srgbClr val="000080"/>
                </a:solidFill>
                <a:latin typeface="Lucida Console" panose="020B0609040504020204" pitchFamily="49" charset="0"/>
              </a:rPr>
              <a:t>-</a:t>
            </a:r>
            <a:r>
              <a:rPr lang="en-US" sz="700" dirty="0" err="1" smtClean="0">
                <a:solidFill>
                  <a:srgbClr val="000080"/>
                </a:solidFill>
                <a:latin typeface="Lucida Console" panose="020B0609040504020204" pitchFamily="49" charset="0"/>
              </a:rPr>
              <a:t>foregroundcolor</a:t>
            </a:r>
            <a:r>
              <a:rPr lang="en-US" sz="700" dirty="0">
                <a:solidFill>
                  <a:prstClr val="black"/>
                </a:solidFill>
                <a:latin typeface="Lucida Console" panose="020B0609040504020204" pitchFamily="49" charset="0"/>
              </a:rPr>
              <a:t> </a:t>
            </a:r>
            <a:r>
              <a:rPr lang="en-US" sz="700" dirty="0" smtClean="0">
                <a:solidFill>
                  <a:srgbClr val="8B0000"/>
                </a:solidFill>
                <a:latin typeface="Lucida Console" panose="020B0609040504020204" pitchFamily="49" charset="0"/>
              </a:rPr>
              <a:t>"magenta"</a:t>
            </a:r>
            <a:endParaRPr lang="en-US" sz="700" dirty="0">
              <a:solidFill>
                <a:prstClr val="black"/>
              </a:solidFill>
              <a:latin typeface="Lucida Console" panose="020B0609040504020204" pitchFamily="49" charset="0"/>
            </a:endParaRPr>
          </a:p>
          <a:p>
            <a:r>
              <a:rPr lang="fr-BE" sz="700" dirty="0">
                <a:solidFill>
                  <a:prstClr val="black"/>
                </a:solidFill>
                <a:latin typeface="Lucida Console" panose="020B0609040504020204" pitchFamily="49" charset="0"/>
              </a:rPr>
              <a:t>                </a:t>
            </a:r>
            <a:r>
              <a:rPr lang="fr-BE" sz="700" dirty="0" smtClean="0">
                <a:solidFill>
                  <a:srgbClr val="0000FF"/>
                </a:solidFill>
                <a:latin typeface="Lucida Console" panose="020B0609040504020204" pitchFamily="49" charset="0"/>
              </a:rPr>
              <a:t>Stop-Script</a:t>
            </a:r>
            <a:endParaRPr lang="fr-BE" sz="700" dirty="0">
              <a:solidFill>
                <a:prstClr val="black"/>
              </a:solidFill>
              <a:latin typeface="Lucida Console" panose="020B0609040504020204" pitchFamily="49" charset="0"/>
            </a:endParaRPr>
          </a:p>
          <a:p>
            <a:r>
              <a:rPr lang="fr-BE" sz="700" dirty="0">
                <a:solidFill>
                  <a:prstClr val="black"/>
                </a:solidFill>
                <a:latin typeface="Lucida Console" panose="020B0609040504020204" pitchFamily="49" charset="0"/>
              </a:rPr>
              <a:t>            }</a:t>
            </a:r>
          </a:p>
          <a:p>
            <a:r>
              <a:rPr lang="fr-BE" sz="700" dirty="0">
                <a:solidFill>
                  <a:prstClr val="black"/>
                </a:solidFill>
                <a:latin typeface="Lucida Console" panose="020B0609040504020204" pitchFamily="49" charset="0"/>
              </a:rPr>
              <a:t>        }</a:t>
            </a:r>
          </a:p>
          <a:p>
            <a:r>
              <a:rPr lang="fr-BE" sz="700" dirty="0">
                <a:solidFill>
                  <a:prstClr val="black"/>
                </a:solidFill>
                <a:latin typeface="Lucida Console" panose="020B0609040504020204" pitchFamily="49" charset="0"/>
              </a:rPr>
              <a:t>    } </a:t>
            </a:r>
          </a:p>
        </p:txBody>
      </p:sp>
      <p:sp>
        <p:nvSpPr>
          <p:cNvPr id="6" name="Slide Number Placeholder 5"/>
          <p:cNvSpPr>
            <a:spLocks noGrp="1"/>
          </p:cNvSpPr>
          <p:nvPr>
            <p:ph type="sldNum" sz="quarter" idx="12"/>
          </p:nvPr>
        </p:nvSpPr>
        <p:spPr/>
        <p:txBody>
          <a:bodyPr/>
          <a:lstStyle/>
          <a:p>
            <a:fld id="{89B86E6B-EBB6-48FF-B4E3-4C5DBB4B72D9}" type="slidenum">
              <a:rPr lang="fr-BE" smtClean="0"/>
              <a:pPr/>
              <a:t>29</a:t>
            </a:fld>
            <a:endParaRPr lang="fr-BE"/>
          </a:p>
        </p:txBody>
      </p:sp>
    </p:spTree>
    <p:extLst>
      <p:ext uri="{BB962C8B-B14F-4D97-AF65-F5344CB8AC3E}">
        <p14:creationId xmlns:p14="http://schemas.microsoft.com/office/powerpoint/2010/main" val="3999823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nodeType="clickEffect">
                                  <p:stCondLst>
                                    <p:cond delay="0"/>
                                  </p:stCondLst>
                                  <p:childTnLst>
                                    <p:anim calcmode="lin" valueType="num">
                                      <p:cBhvr>
                                        <p:cTn id="6" dur="1000"/>
                                        <p:tgtEl>
                                          <p:spTgt spid="4"/>
                                        </p:tgtEl>
                                        <p:attrNameLst>
                                          <p:attrName>ppt_w</p:attrName>
                                        </p:attrNameLst>
                                      </p:cBhvr>
                                      <p:tavLst>
                                        <p:tav tm="0">
                                          <p:val>
                                            <p:strVal val="ppt_w"/>
                                          </p:val>
                                        </p:tav>
                                        <p:tav tm="100000">
                                          <p:val>
                                            <p:fltVal val="0"/>
                                          </p:val>
                                        </p:tav>
                                      </p:tavLst>
                                    </p:anim>
                                    <p:anim calcmode="lin" valueType="num">
                                      <p:cBhvr>
                                        <p:cTn id="7" dur="1000"/>
                                        <p:tgtEl>
                                          <p:spTgt spid="4"/>
                                        </p:tgtEl>
                                        <p:attrNameLst>
                                          <p:attrName>ppt_h</p:attrName>
                                        </p:attrNameLst>
                                      </p:cBhvr>
                                      <p:tavLst>
                                        <p:tav tm="0">
                                          <p:val>
                                            <p:strVal val="ppt_h"/>
                                          </p:val>
                                        </p:tav>
                                        <p:tav tm="100000">
                                          <p:val>
                                            <p:fltVal val="0"/>
                                          </p:val>
                                        </p:tav>
                                      </p:tavLst>
                                    </p:anim>
                                    <p:anim calcmode="lin" valueType="num">
                                      <p:cBhvr>
                                        <p:cTn id="8" dur="1000"/>
                                        <p:tgtEl>
                                          <p:spTgt spid="4"/>
                                        </p:tgtEl>
                                        <p:attrNameLst>
                                          <p:attrName>style.rotation</p:attrName>
                                        </p:attrNameLst>
                                      </p:cBhvr>
                                      <p:tavLst>
                                        <p:tav tm="0">
                                          <p:val>
                                            <p:fltVal val="0"/>
                                          </p:val>
                                        </p:tav>
                                        <p:tav tm="100000">
                                          <p:val>
                                            <p:fltVal val="90"/>
                                          </p:val>
                                        </p:tav>
                                      </p:tavLst>
                                    </p:anim>
                                    <p:animEffect transition="out" filter="fade">
                                      <p:cBhvr>
                                        <p:cTn id="9" dur="1000"/>
                                        <p:tgtEl>
                                          <p:spTgt spid="4"/>
                                        </p:tgtEl>
                                      </p:cBhvr>
                                    </p:animEffect>
                                    <p:set>
                                      <p:cBhvr>
                                        <p:cTn id="10" dur="1" fill="hold">
                                          <p:stCondLst>
                                            <p:cond delay="9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nodePh="1">
                                  <p:stCondLst>
                                    <p:cond delay="0"/>
                                  </p:stCondLst>
                                  <p:endCondLst>
                                    <p:cond evt="begin" delay="0">
                                      <p:tn val="13"/>
                                    </p:cond>
                                  </p:end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2000"/>
                                        <p:tgtEl>
                                          <p:spTgt spid="5">
                                            <p:txEl>
                                              <p:pRg st="0" end="0"/>
                                            </p:txEl>
                                          </p:spTgt>
                                        </p:tgtEl>
                                      </p:cBhvr>
                                    </p:animEffect>
                                    <p:anim calcmode="lin" valueType="num">
                                      <p:cBhvr>
                                        <p:cTn id="16" dur="2000" fill="hold"/>
                                        <p:tgtEl>
                                          <p:spTgt spid="5">
                                            <p:txEl>
                                              <p:pRg st="0" end="0"/>
                                            </p:txEl>
                                          </p:spTgt>
                                        </p:tgtEl>
                                        <p:attrNameLst>
                                          <p:attrName>ppt_w</p:attrName>
                                        </p:attrNameLst>
                                      </p:cBhvr>
                                      <p:tavLst>
                                        <p:tav tm="0" fmla="#ppt_w*sin(2.5*pi*$)">
                                          <p:val>
                                            <p:fltVal val="0"/>
                                          </p:val>
                                        </p:tav>
                                        <p:tav tm="100000">
                                          <p:val>
                                            <p:fltVal val="1"/>
                                          </p:val>
                                        </p:tav>
                                      </p:tavLst>
                                    </p:anim>
                                    <p:anim calcmode="lin" valueType="num">
                                      <p:cBhvr>
                                        <p:cTn id="17" dur="20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1000" fill="hold"/>
                                        <p:tgtEl>
                                          <p:spTgt spid="2"/>
                                        </p:tgtEl>
                                        <p:attrNameLst>
                                          <p:attrName>ppt_w</p:attrName>
                                        </p:attrNameLst>
                                      </p:cBhvr>
                                      <p:tavLst>
                                        <p:tav tm="0">
                                          <p:val>
                                            <p:fltVal val="0"/>
                                          </p:val>
                                        </p:tav>
                                        <p:tav tm="100000">
                                          <p:val>
                                            <p:strVal val="#ppt_w"/>
                                          </p:val>
                                        </p:tav>
                                      </p:tavLst>
                                    </p:anim>
                                    <p:anim calcmode="lin" valueType="num">
                                      <p:cBhvr>
                                        <p:cTn id="23" dur="1000" fill="hold"/>
                                        <p:tgtEl>
                                          <p:spTgt spid="2"/>
                                        </p:tgtEl>
                                        <p:attrNameLst>
                                          <p:attrName>ppt_h</p:attrName>
                                        </p:attrNameLst>
                                      </p:cBhvr>
                                      <p:tavLst>
                                        <p:tav tm="0">
                                          <p:val>
                                            <p:fltVal val="0"/>
                                          </p:val>
                                        </p:tav>
                                        <p:tav tm="100000">
                                          <p:val>
                                            <p:strVal val="#ppt_h"/>
                                          </p:val>
                                        </p:tav>
                                      </p:tavLst>
                                    </p:anim>
                                    <p:anim calcmode="lin" valueType="num">
                                      <p:cBhvr>
                                        <p:cTn id="24" dur="1000" fill="hold"/>
                                        <p:tgtEl>
                                          <p:spTgt spid="2"/>
                                        </p:tgtEl>
                                        <p:attrNameLst>
                                          <p:attrName>style.rotation</p:attrName>
                                        </p:attrNameLst>
                                      </p:cBhvr>
                                      <p:tavLst>
                                        <p:tav tm="0">
                                          <p:val>
                                            <p:fltVal val="90"/>
                                          </p:val>
                                        </p:tav>
                                        <p:tav tm="100000">
                                          <p:val>
                                            <p:fltVal val="0"/>
                                          </p:val>
                                        </p:tav>
                                      </p:tavLst>
                                    </p:anim>
                                    <p:animEffect transition="in" filter="fade">
                                      <p:cBhvr>
                                        <p:cTn id="2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32170" y="2677732"/>
            <a:ext cx="1554480" cy="1820037"/>
          </a:xfrm>
          <a:prstGeom prst="rect">
            <a:avLst/>
          </a:prstGeom>
          <a:effectLst/>
        </p:spPr>
      </p:pic>
      <p:sp>
        <p:nvSpPr>
          <p:cNvPr id="2" name="Title 1"/>
          <p:cNvSpPr>
            <a:spLocks noGrp="1"/>
          </p:cNvSpPr>
          <p:nvPr>
            <p:ph type="title"/>
          </p:nvPr>
        </p:nvSpPr>
        <p:spPr>
          <a:ln>
            <a:noFill/>
            <a:round/>
          </a:ln>
        </p:spPr>
        <p:txBody>
          <a:bodyPr>
            <a:noAutofit/>
          </a:bodyPr>
          <a:lstStyle/>
          <a:p>
            <a:r>
              <a:rPr lang="en-US" sz="4000" b="1" dirty="0" smtClean="0">
                <a:solidFill>
                  <a:schemeClr val="accent1">
                    <a:lumMod val="50000"/>
                  </a:schemeClr>
                </a:solidFill>
              </a:rPr>
              <a:t/>
            </a:r>
            <a:br>
              <a:rPr lang="en-US" sz="4000" b="1" dirty="0" smtClean="0">
                <a:solidFill>
                  <a:schemeClr val="accent1">
                    <a:lumMod val="50000"/>
                  </a:schemeClr>
                </a:solidFill>
              </a:rPr>
            </a:br>
            <a:r>
              <a:rPr lang="en-US" sz="4000" b="1" dirty="0" smtClean="0">
                <a:solidFill>
                  <a:schemeClr val="accent1">
                    <a:lumMod val="50000"/>
                  </a:schemeClr>
                </a:solidFill>
              </a:rPr>
              <a:t>Who </a:t>
            </a:r>
            <a:r>
              <a:rPr lang="en-US" sz="4000" b="1" dirty="0">
                <a:solidFill>
                  <a:schemeClr val="accent1">
                    <a:lumMod val="50000"/>
                  </a:schemeClr>
                </a:solidFill>
              </a:rPr>
              <a:t>am I ?</a:t>
            </a:r>
            <a:br>
              <a:rPr lang="en-US" sz="4000" b="1" dirty="0">
                <a:solidFill>
                  <a:schemeClr val="accent1">
                    <a:lumMod val="50000"/>
                  </a:schemeClr>
                </a:solidFill>
              </a:rPr>
            </a:br>
            <a:r>
              <a:rPr lang="en-US" sz="4000" b="1" dirty="0">
                <a:solidFill>
                  <a:schemeClr val="accent1">
                    <a:lumMod val="50000"/>
                  </a:schemeClr>
                </a:solidFill>
              </a:rPr>
              <a:t>Why PowerMemory?</a:t>
            </a:r>
            <a:r>
              <a:rPr lang="fr-BE" sz="4000" b="1" dirty="0">
                <a:solidFill>
                  <a:schemeClr val="accent1">
                    <a:lumMod val="50000"/>
                  </a:schemeClr>
                </a:solidFill>
              </a:rPr>
              <a:t/>
            </a:r>
            <a:br>
              <a:rPr lang="fr-BE" sz="4000" b="1" dirty="0">
                <a:solidFill>
                  <a:schemeClr val="accent1">
                    <a:lumMod val="50000"/>
                  </a:schemeClr>
                </a:solidFill>
              </a:rPr>
            </a:br>
            <a:endParaRPr lang="fr-FR" sz="4000" dirty="0">
              <a:solidFill>
                <a:schemeClr val="accent1">
                  <a:lumMod val="50000"/>
                </a:schemeClr>
              </a:solidFill>
            </a:endParaRPr>
          </a:p>
        </p:txBody>
      </p:sp>
      <p:sp>
        <p:nvSpPr>
          <p:cNvPr id="3" name="Content Placeholder 2"/>
          <p:cNvSpPr>
            <a:spLocks noGrp="1"/>
          </p:cNvSpPr>
          <p:nvPr>
            <p:ph idx="1"/>
          </p:nvPr>
        </p:nvSpPr>
        <p:spPr>
          <a:xfrm>
            <a:off x="628650" y="1825625"/>
            <a:ext cx="7886700" cy="1717675"/>
          </a:xfrm>
        </p:spPr>
        <p:txBody>
          <a:bodyPr>
            <a:normAutofit/>
          </a:bodyPr>
          <a:lstStyle/>
          <a:p>
            <a:r>
              <a:rPr lang="en-US" dirty="0" smtClean="0">
                <a:solidFill>
                  <a:schemeClr val="accent1">
                    <a:lumMod val="50000"/>
                  </a:schemeClr>
                </a:solidFill>
              </a:rPr>
              <a:t>11+ years experience in Information Systems</a:t>
            </a:r>
          </a:p>
          <a:p>
            <a:r>
              <a:rPr lang="en-US" dirty="0" smtClean="0">
                <a:solidFill>
                  <a:schemeClr val="accent1">
                    <a:lumMod val="50000"/>
                  </a:schemeClr>
                </a:solidFill>
              </a:rPr>
              <a:t>Not </a:t>
            </a:r>
            <a:r>
              <a:rPr lang="en-US" dirty="0" smtClean="0">
                <a:solidFill>
                  <a:schemeClr val="accent1">
                    <a:lumMod val="50000"/>
                  </a:schemeClr>
                </a:solidFill>
              </a:rPr>
              <a:t>a </a:t>
            </a:r>
            <a:r>
              <a:rPr lang="en-US" dirty="0" smtClean="0">
                <a:solidFill>
                  <a:schemeClr val="accent1">
                    <a:lumMod val="50000"/>
                  </a:schemeClr>
                </a:solidFill>
              </a:rPr>
              <a:t>hacker</a:t>
            </a:r>
            <a:endParaRPr lang="en-US" dirty="0" smtClean="0">
              <a:solidFill>
                <a:schemeClr val="accent1">
                  <a:lumMod val="50000"/>
                </a:schemeClr>
              </a:solidFill>
            </a:endParaRPr>
          </a:p>
          <a:p>
            <a:r>
              <a:rPr lang="en-US" dirty="0">
                <a:solidFill>
                  <a:schemeClr val="accent1">
                    <a:lumMod val="50000"/>
                  </a:schemeClr>
                </a:solidFill>
              </a:rPr>
              <a:t>I ♥ </a:t>
            </a:r>
            <a:r>
              <a:rPr lang="en-US" dirty="0" smtClean="0">
                <a:solidFill>
                  <a:schemeClr val="accent1">
                    <a:lumMod val="50000"/>
                  </a:schemeClr>
                </a:solidFill>
              </a:rPr>
              <a:t>technology and I’m a c</a:t>
            </a:r>
            <a:r>
              <a:rPr lang="en-US" dirty="0" smtClean="0">
                <a:solidFill>
                  <a:schemeClr val="accent1">
                    <a:lumMod val="50000"/>
                  </a:schemeClr>
                </a:solidFill>
              </a:rPr>
              <a:t>urious Belgian </a:t>
            </a:r>
            <a:r>
              <a:rPr lang="en-US" dirty="0" smtClean="0">
                <a:solidFill>
                  <a:schemeClr val="accent1">
                    <a:lumMod val="50000"/>
                  </a:schemeClr>
                </a:solidFill>
              </a:rPr>
              <a:t>lazy animal</a:t>
            </a:r>
          </a:p>
          <a:p>
            <a:r>
              <a:rPr lang="en-US" dirty="0" smtClean="0">
                <a:solidFill>
                  <a:schemeClr val="accent1">
                    <a:lumMod val="50000"/>
                  </a:schemeClr>
                </a:solidFill>
              </a:rPr>
              <a:t>Starcraft II gamer</a:t>
            </a:r>
          </a:p>
          <a:p>
            <a:endParaRPr lang="fr-FR" dirty="0">
              <a:solidFill>
                <a:schemeClr val="accent1">
                  <a:lumMod val="50000"/>
                </a:schemeClr>
              </a:solidFill>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1975" y="3552825"/>
            <a:ext cx="3000000" cy="3085714"/>
          </a:xfrm>
          <a:prstGeom prst="rect">
            <a:avLst/>
          </a:prstGeom>
          <a:effectLst/>
        </p:spPr>
      </p:pic>
      <p:sp>
        <p:nvSpPr>
          <p:cNvPr id="8" name="Content Placeholder 2"/>
          <p:cNvSpPr txBox="1">
            <a:spLocks/>
          </p:cNvSpPr>
          <p:nvPr/>
        </p:nvSpPr>
        <p:spPr>
          <a:xfrm>
            <a:off x="3886199" y="4140200"/>
            <a:ext cx="4772025" cy="1717675"/>
          </a:xfrm>
          <a:prstGeom prst="rect">
            <a:avLst/>
          </a:prstGeom>
        </p:spPr>
        <p:txBody>
          <a:bodyPr vert="horz" lIns="91440" tIns="45720" rIns="91440" bIns="45720" rtlCol="0">
            <a:normAutofit/>
          </a:body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US" sz="2100" b="0" i="0" u="none" strike="noStrike" kern="1200" cap="none" spc="0" normalizeH="0" baseline="0" noProof="0" dirty="0" smtClean="0">
              <a:ln>
                <a:noFill/>
              </a:ln>
              <a:solidFill>
                <a:schemeClr val="accent1">
                  <a:lumMod val="50000"/>
                </a:schemeClr>
              </a:solidFill>
              <a:effectLst/>
              <a:uLnTx/>
              <a:uFillTx/>
              <a:latin typeface="+mn-lt"/>
              <a:ea typeface="+mn-ea"/>
              <a:cs typeface="+mn-cs"/>
            </a:endParaRP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fr-FR" sz="2100" b="0" i="0" u="none" strike="noStrike" kern="1200" cap="none" spc="0" normalizeH="0" baseline="0" noProof="0" dirty="0">
              <a:ln>
                <a:noFill/>
              </a:ln>
              <a:solidFill>
                <a:schemeClr val="accent1">
                  <a:lumMod val="50000"/>
                </a:schemeClr>
              </a:solidFill>
              <a:effectLst/>
              <a:uLnTx/>
              <a:uFillTx/>
              <a:latin typeface="+mn-lt"/>
              <a:ea typeface="+mn-ea"/>
              <a:cs typeface="+mn-cs"/>
            </a:endParaRPr>
          </a:p>
        </p:txBody>
      </p:sp>
      <p:sp>
        <p:nvSpPr>
          <p:cNvPr id="9" name="Content Placeholder 2"/>
          <p:cNvSpPr txBox="1">
            <a:spLocks/>
          </p:cNvSpPr>
          <p:nvPr/>
        </p:nvSpPr>
        <p:spPr>
          <a:xfrm>
            <a:off x="3857624" y="4549775"/>
            <a:ext cx="5286376" cy="1717675"/>
          </a:xfrm>
          <a:prstGeom prst="rect">
            <a:avLst/>
          </a:prstGeom>
        </p:spPr>
        <p:txBody>
          <a:bodyPr vert="horz" lIns="91440" tIns="45720" rIns="91440" bIns="45720" rtlCol="0">
            <a:normAutofit fontScale="92500" lnSpcReduction="10000"/>
          </a:body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US" sz="2100" b="0" i="0" u="none" strike="noStrike" kern="1200" cap="none" spc="0" normalizeH="0" baseline="0" noProof="0" dirty="0" smtClean="0">
              <a:ln>
                <a:noFill/>
              </a:ln>
              <a:solidFill>
                <a:schemeClr val="accent1">
                  <a:lumMod val="50000"/>
                </a:schemeClr>
              </a:solidFill>
              <a:effectLst/>
              <a:uLnTx/>
              <a:uFillTx/>
              <a:latin typeface="+mn-lt"/>
              <a:ea typeface="+mn-ea"/>
              <a:cs typeface="+mn-cs"/>
            </a:endParaRPr>
          </a:p>
          <a:p>
            <a:pPr marL="171450" lvl="0" indent="-171450" defTabSz="685800">
              <a:lnSpc>
                <a:spcPct val="90000"/>
              </a:lnSpc>
              <a:spcBef>
                <a:spcPts val="750"/>
              </a:spcBef>
              <a:buFont typeface="Arial" panose="020B0604020202020204" pitchFamily="34" charset="0"/>
              <a:buChar char="•"/>
            </a:pPr>
            <a:r>
              <a:rPr lang="en-US" sz="2100" dirty="0" smtClean="0">
                <a:solidFill>
                  <a:schemeClr val="accent1">
                    <a:lumMod val="50000"/>
                  </a:schemeClr>
                </a:solidFill>
              </a:rPr>
              <a:t>Understand what is Windows authentication</a:t>
            </a:r>
          </a:p>
          <a:p>
            <a:pPr marL="171450" lvl="0" indent="-171450" defTabSz="685800">
              <a:lnSpc>
                <a:spcPct val="90000"/>
              </a:lnSpc>
              <a:spcBef>
                <a:spcPts val="750"/>
              </a:spcBef>
              <a:buFont typeface="Arial" panose="020B0604020202020204" pitchFamily="34" charset="0"/>
              <a:buChar char="•"/>
            </a:pPr>
            <a:r>
              <a:rPr lang="en-US" sz="2100" dirty="0" smtClean="0">
                <a:solidFill>
                  <a:schemeClr val="accent1">
                    <a:lumMod val="50000"/>
                  </a:schemeClr>
                </a:solidFill>
              </a:rPr>
              <a:t>Want a not compiled tool </a:t>
            </a:r>
            <a:r>
              <a:rPr lang="en-US" sz="2100" dirty="0" smtClean="0">
                <a:solidFill>
                  <a:schemeClr val="accent1">
                    <a:lumMod val="50000"/>
                  </a:schemeClr>
                </a:solidFill>
              </a:rPr>
              <a:t>but interpreted text</a:t>
            </a:r>
            <a:endParaRPr lang="en-US" sz="2100" dirty="0" smtClean="0">
              <a:solidFill>
                <a:schemeClr val="accent1">
                  <a:lumMod val="50000"/>
                </a:schemeClr>
              </a:solidFill>
            </a:endParaRPr>
          </a:p>
          <a:p>
            <a:pPr marL="171450" lvl="0" indent="-171450" defTabSz="685800">
              <a:lnSpc>
                <a:spcPct val="90000"/>
              </a:lnSpc>
              <a:spcBef>
                <a:spcPts val="750"/>
              </a:spcBef>
              <a:buFont typeface="Arial" panose="020B0604020202020204" pitchFamily="34" charset="0"/>
              <a:buChar char="•"/>
            </a:pPr>
            <a:r>
              <a:rPr lang="en-US" sz="2100" dirty="0" smtClean="0">
                <a:solidFill>
                  <a:schemeClr val="accent1">
                    <a:lumMod val="50000"/>
                  </a:schemeClr>
                </a:solidFill>
              </a:rPr>
              <a:t>Play with </a:t>
            </a:r>
            <a:r>
              <a:rPr lang="en-US" sz="2100" dirty="0" smtClean="0">
                <a:solidFill>
                  <a:schemeClr val="accent1">
                    <a:lumMod val="50000"/>
                  </a:schemeClr>
                </a:solidFill>
              </a:rPr>
              <a:t>PowerShell</a:t>
            </a:r>
          </a:p>
          <a:p>
            <a:pPr marL="171450" lvl="0" indent="-171450" defTabSz="685800">
              <a:lnSpc>
                <a:spcPct val="90000"/>
              </a:lnSpc>
              <a:spcBef>
                <a:spcPts val="750"/>
              </a:spcBef>
              <a:buFont typeface="Arial" panose="020B0604020202020204" pitchFamily="34" charset="0"/>
              <a:buChar char="•"/>
            </a:pPr>
            <a:r>
              <a:rPr kumimoji="0" lang="en-US" sz="2100" b="0" i="0" u="none" strike="noStrike" kern="1200" cap="none" spc="0" normalizeH="0" baseline="0" noProof="0" dirty="0" smtClean="0">
                <a:ln>
                  <a:noFill/>
                </a:ln>
                <a:solidFill>
                  <a:schemeClr val="accent1">
                    <a:lumMod val="50000"/>
                  </a:schemeClr>
                </a:solidFill>
                <a:effectLst/>
                <a:uLnTx/>
                <a:uFillTx/>
                <a:latin typeface="+mn-lt"/>
                <a:ea typeface="+mn-ea"/>
                <a:cs typeface="+mn-cs"/>
              </a:rPr>
              <a:t>Only use Microsoft tools</a:t>
            </a:r>
            <a:endParaRPr kumimoji="0" lang="fr-FR" sz="2100" b="0" i="0" u="none" strike="noStrike" kern="1200" cap="none" spc="0" normalizeH="0" baseline="0" noProof="0" dirty="0">
              <a:ln>
                <a:noFill/>
              </a:ln>
              <a:solidFill>
                <a:schemeClr val="accent1">
                  <a:lumMod val="50000"/>
                </a:schemeClr>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lstStyle/>
          <a:p>
            <a:fld id="{89B86E6B-EBB6-48FF-B4E3-4C5DBB4B72D9}" type="slidenum">
              <a:rPr lang="fr-BE" smtClean="0"/>
              <a:pPr/>
              <a:t>3</a:t>
            </a:fld>
            <a:endParaRPr lang="fr-BE"/>
          </a:p>
        </p:txBody>
      </p:sp>
    </p:spTree>
    <p:extLst>
      <p:ext uri="{BB962C8B-B14F-4D97-AF65-F5344CB8AC3E}">
        <p14:creationId xmlns:p14="http://schemas.microsoft.com/office/powerpoint/2010/main" val="35015900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fr-FR" sz="4000" b="1" dirty="0" err="1">
                <a:solidFill>
                  <a:schemeClr val="accent1">
                    <a:lumMod val="50000"/>
                  </a:schemeClr>
                </a:solidFill>
              </a:rPr>
              <a:t>PowerMemory</a:t>
            </a:r>
            <a:r>
              <a:rPr lang="fr-FR" sz="4000" b="1" dirty="0">
                <a:solidFill>
                  <a:schemeClr val="accent1">
                    <a:lumMod val="50000"/>
                  </a:schemeClr>
                </a:solidFill>
              </a:rPr>
              <a:t> </a:t>
            </a:r>
            <a:r>
              <a:rPr lang="fr-FR" sz="4000" b="1" dirty="0" err="1">
                <a:solidFill>
                  <a:schemeClr val="accent1">
                    <a:lumMod val="50000"/>
                  </a:schemeClr>
                </a:solidFill>
              </a:rPr>
              <a:t>execution</a:t>
            </a:r>
            <a:r>
              <a:rPr lang="fr-FR" sz="4000" b="1" dirty="0">
                <a:solidFill>
                  <a:schemeClr val="accent1">
                    <a:lumMod val="50000"/>
                  </a:schemeClr>
                </a:solidFill>
              </a:rPr>
              <a:t> flow</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165" y="2100942"/>
            <a:ext cx="1298122" cy="1054724"/>
          </a:xfrm>
          <a:prstGeom prst="rect">
            <a:avLst/>
          </a:prstGeom>
        </p:spPr>
      </p:pic>
      <p:sp>
        <p:nvSpPr>
          <p:cNvPr id="10" name="Rectangle 9"/>
          <p:cNvSpPr/>
          <p:nvPr/>
        </p:nvSpPr>
        <p:spPr>
          <a:xfrm>
            <a:off x="2024743" y="2147706"/>
            <a:ext cx="1034143"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Set $</a:t>
            </a:r>
            <a:r>
              <a:rPr lang="fr-FR" dirty="0" err="1" smtClean="0"/>
              <a:t>env</a:t>
            </a:r>
            <a:r>
              <a:rPr lang="fr-FR" dirty="0" smtClean="0"/>
              <a:t> and Dump</a:t>
            </a:r>
            <a:endParaRPr lang="fr-FR" dirty="0"/>
          </a:p>
        </p:txBody>
      </p:sp>
      <p:sp>
        <p:nvSpPr>
          <p:cNvPr id="14" name="Rectangle 13"/>
          <p:cNvSpPr/>
          <p:nvPr/>
        </p:nvSpPr>
        <p:spPr>
          <a:xfrm>
            <a:off x="3832211" y="2145345"/>
            <a:ext cx="1034143"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Read dump</a:t>
            </a:r>
            <a:endParaRPr lang="fr-FR" dirty="0"/>
          </a:p>
        </p:txBody>
      </p:sp>
      <p:cxnSp>
        <p:nvCxnSpPr>
          <p:cNvPr id="17" name="Straight Arrow Connector 16"/>
          <p:cNvCxnSpPr>
            <a:stCxn id="10" idx="3"/>
            <a:endCxn id="14" idx="1"/>
          </p:cNvCxnSpPr>
          <p:nvPr/>
        </p:nvCxnSpPr>
        <p:spPr>
          <a:xfrm flipV="1">
            <a:off x="3058886" y="2640645"/>
            <a:ext cx="773325" cy="23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7447139" y="2145345"/>
            <a:ext cx="1034143"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smtClean="0"/>
              <a:t>Exfiltrate</a:t>
            </a:r>
            <a:endParaRPr lang="fr-FR" dirty="0"/>
          </a:p>
        </p:txBody>
      </p:sp>
      <p:sp>
        <p:nvSpPr>
          <p:cNvPr id="25" name="TextBox 24"/>
          <p:cNvSpPr txBox="1"/>
          <p:nvPr/>
        </p:nvSpPr>
        <p:spPr>
          <a:xfrm>
            <a:off x="1235527" y="3415687"/>
            <a:ext cx="2383973" cy="1954381"/>
          </a:xfrm>
          <a:prstGeom prst="rect">
            <a:avLst/>
          </a:prstGeom>
          <a:noFill/>
        </p:spPr>
        <p:txBody>
          <a:bodyPr wrap="square" rtlCol="0">
            <a:spAutoFit/>
          </a:bodyPr>
          <a:lstStyle/>
          <a:p>
            <a:pPr marL="285750" indent="-285750">
              <a:buFont typeface="Arial" panose="020B0604020202020204" pitchFamily="34" charset="0"/>
              <a:buChar char="•"/>
            </a:pPr>
            <a:r>
              <a:rPr lang="fr-FR" sz="1400" dirty="0" smtClean="0">
                <a:solidFill>
                  <a:schemeClr val="accent1">
                    <a:lumMod val="50000"/>
                  </a:schemeClr>
                </a:solidFill>
              </a:rPr>
              <a:t>User </a:t>
            </a:r>
            <a:r>
              <a:rPr lang="fr-FR" sz="1400" dirty="0" err="1" smtClean="0">
                <a:solidFill>
                  <a:schemeClr val="accent1">
                    <a:lumMod val="50000"/>
                  </a:schemeClr>
                </a:solidFill>
              </a:rPr>
              <a:t>preferences</a:t>
            </a:r>
            <a:endParaRPr lang="fr-FR" sz="1400" dirty="0" smtClean="0">
              <a:solidFill>
                <a:schemeClr val="accent1">
                  <a:lumMod val="50000"/>
                </a:schemeClr>
              </a:solidFill>
            </a:endParaRPr>
          </a:p>
          <a:p>
            <a:pPr marL="285750" indent="-285750">
              <a:buFont typeface="Arial" panose="020B0604020202020204" pitchFamily="34" charset="0"/>
              <a:buChar char="•"/>
            </a:pPr>
            <a:r>
              <a:rPr lang="fr-FR" sz="1400" dirty="0" smtClean="0">
                <a:solidFill>
                  <a:schemeClr val="accent1">
                    <a:lumMod val="50000"/>
                  </a:schemeClr>
                </a:solidFill>
              </a:rPr>
              <a:t>OS </a:t>
            </a:r>
            <a:r>
              <a:rPr lang="fr-FR" sz="1400" dirty="0" smtClean="0">
                <a:solidFill>
                  <a:schemeClr val="accent1">
                    <a:lumMod val="50000"/>
                  </a:schemeClr>
                </a:solidFill>
              </a:rPr>
              <a:t>recognition</a:t>
            </a:r>
            <a:endParaRPr lang="fr-FR" sz="1400" dirty="0" smtClean="0">
              <a:solidFill>
                <a:schemeClr val="accent1">
                  <a:lumMod val="50000"/>
                </a:schemeClr>
              </a:solidFill>
            </a:endParaRPr>
          </a:p>
          <a:p>
            <a:pPr marL="285750" indent="-285750">
              <a:buFont typeface="Arial" panose="020B0604020202020204" pitchFamily="34" charset="0"/>
              <a:buChar char="•"/>
            </a:pPr>
            <a:r>
              <a:rPr lang="fr-FR" sz="1400" dirty="0" smtClean="0">
                <a:solidFill>
                  <a:schemeClr val="accent1">
                    <a:lumMod val="50000"/>
                  </a:schemeClr>
                </a:solidFill>
              </a:rPr>
              <a:t>Set </a:t>
            </a:r>
            <a:r>
              <a:rPr lang="fr-FR" sz="1400" dirty="0" err="1" smtClean="0">
                <a:solidFill>
                  <a:schemeClr val="accent1">
                    <a:lumMod val="50000"/>
                  </a:schemeClr>
                </a:solidFill>
              </a:rPr>
              <a:t>registry</a:t>
            </a:r>
            <a:r>
              <a:rPr lang="fr-FR" sz="1400" dirty="0" smtClean="0">
                <a:solidFill>
                  <a:schemeClr val="accent1">
                    <a:lumMod val="50000"/>
                  </a:schemeClr>
                </a:solidFill>
              </a:rPr>
              <a:t> key if </a:t>
            </a:r>
            <a:r>
              <a:rPr lang="fr-FR" sz="1400" dirty="0" err="1" smtClean="0">
                <a:solidFill>
                  <a:schemeClr val="accent1">
                    <a:lumMod val="50000"/>
                  </a:schemeClr>
                </a:solidFill>
              </a:rPr>
              <a:t>needed</a:t>
            </a:r>
            <a:endParaRPr lang="fr-FR" sz="1400" dirty="0" smtClean="0">
              <a:solidFill>
                <a:schemeClr val="accent1">
                  <a:lumMod val="50000"/>
                </a:schemeClr>
              </a:solidFill>
            </a:endParaRPr>
          </a:p>
          <a:p>
            <a:pPr marL="285750" indent="-285750">
              <a:buFont typeface="Arial" panose="020B0604020202020204" pitchFamily="34" charset="0"/>
              <a:buChar char="•"/>
            </a:pPr>
            <a:r>
              <a:rPr lang="fr-FR" sz="1400" dirty="0" smtClean="0">
                <a:solidFill>
                  <a:schemeClr val="accent1">
                    <a:lumMod val="50000"/>
                  </a:schemeClr>
                </a:solidFill>
              </a:rPr>
              <a:t>Dump command </a:t>
            </a:r>
            <a:r>
              <a:rPr lang="fr-FR" sz="1400" dirty="0" err="1" smtClean="0">
                <a:solidFill>
                  <a:schemeClr val="accent1">
                    <a:lumMod val="50000"/>
                  </a:schemeClr>
                </a:solidFill>
              </a:rPr>
              <a:t>can</a:t>
            </a:r>
            <a:r>
              <a:rPr lang="fr-FR" sz="1400" dirty="0" smtClean="0">
                <a:solidFill>
                  <a:schemeClr val="accent1">
                    <a:lumMod val="50000"/>
                  </a:schemeClr>
                </a:solidFill>
              </a:rPr>
              <a:t> </a:t>
            </a:r>
            <a:r>
              <a:rPr lang="fr-FR" sz="1400" dirty="0" err="1" smtClean="0">
                <a:solidFill>
                  <a:schemeClr val="accent1">
                    <a:lumMod val="50000"/>
                  </a:schemeClr>
                </a:solidFill>
              </a:rPr>
              <a:t>be</a:t>
            </a:r>
            <a:r>
              <a:rPr lang="fr-FR" sz="1400" dirty="0" smtClean="0">
                <a:solidFill>
                  <a:schemeClr val="accent1">
                    <a:lumMod val="50000"/>
                  </a:schemeClr>
                </a:solidFill>
              </a:rPr>
              <a:t> </a:t>
            </a:r>
            <a:r>
              <a:rPr lang="fr-FR" sz="1400" dirty="0" err="1" smtClean="0">
                <a:solidFill>
                  <a:schemeClr val="accent1">
                    <a:lumMod val="50000"/>
                  </a:schemeClr>
                </a:solidFill>
              </a:rPr>
              <a:t>executed</a:t>
            </a:r>
            <a:r>
              <a:rPr lang="fr-FR" sz="1400" dirty="0" smtClean="0">
                <a:solidFill>
                  <a:schemeClr val="accent1">
                    <a:lumMod val="50000"/>
                  </a:schemeClr>
                </a:solidFill>
              </a:rPr>
              <a:t> </a:t>
            </a:r>
            <a:r>
              <a:rPr lang="fr-FR" sz="1400" dirty="0" err="1" smtClean="0">
                <a:solidFill>
                  <a:schemeClr val="accent1">
                    <a:lumMod val="50000"/>
                  </a:schemeClr>
                </a:solidFill>
              </a:rPr>
              <a:t>locally</a:t>
            </a:r>
            <a:r>
              <a:rPr lang="fr-FR" sz="1400" dirty="0" smtClean="0">
                <a:solidFill>
                  <a:schemeClr val="accent1">
                    <a:lumMod val="50000"/>
                  </a:schemeClr>
                </a:solidFill>
              </a:rPr>
              <a:t>, </a:t>
            </a:r>
            <a:r>
              <a:rPr lang="fr-FR" sz="1400" dirty="0" err="1" smtClean="0">
                <a:solidFill>
                  <a:schemeClr val="accent1">
                    <a:lumMod val="50000"/>
                  </a:schemeClr>
                </a:solidFill>
              </a:rPr>
              <a:t>remotely</a:t>
            </a:r>
            <a:r>
              <a:rPr lang="fr-FR" sz="1400" dirty="0" smtClean="0">
                <a:solidFill>
                  <a:schemeClr val="accent1">
                    <a:lumMod val="50000"/>
                  </a:schemeClr>
                </a:solidFill>
              </a:rPr>
              <a:t>, or </a:t>
            </a:r>
            <a:r>
              <a:rPr lang="fr-FR" sz="1400" dirty="0" err="1" smtClean="0">
                <a:solidFill>
                  <a:schemeClr val="accent1">
                    <a:lumMod val="50000"/>
                  </a:schemeClr>
                </a:solidFill>
              </a:rPr>
              <a:t>from</a:t>
            </a:r>
            <a:r>
              <a:rPr lang="fr-FR" sz="1400" dirty="0" smtClean="0">
                <a:solidFill>
                  <a:schemeClr val="accent1">
                    <a:lumMod val="50000"/>
                  </a:schemeClr>
                </a:solidFill>
              </a:rPr>
              <a:t> a VM</a:t>
            </a:r>
          </a:p>
          <a:p>
            <a:endParaRPr lang="fr-FR" sz="1600" dirty="0" smtClean="0">
              <a:solidFill>
                <a:schemeClr val="accent1">
                  <a:lumMod val="50000"/>
                </a:schemeClr>
              </a:solidFill>
            </a:endParaRPr>
          </a:p>
          <a:p>
            <a:endParaRPr lang="fr-FR" sz="2100" dirty="0">
              <a:solidFill>
                <a:schemeClr val="accent1">
                  <a:lumMod val="50000"/>
                </a:schemeClr>
              </a:solidFill>
            </a:endParaRPr>
          </a:p>
        </p:txBody>
      </p:sp>
      <p:sp>
        <p:nvSpPr>
          <p:cNvPr id="26" name="TextBox 25"/>
          <p:cNvSpPr txBox="1"/>
          <p:nvPr/>
        </p:nvSpPr>
        <p:spPr>
          <a:xfrm>
            <a:off x="3569429" y="3315136"/>
            <a:ext cx="1905000" cy="2893100"/>
          </a:xfrm>
          <a:prstGeom prst="rect">
            <a:avLst/>
          </a:prstGeom>
          <a:noFill/>
        </p:spPr>
        <p:txBody>
          <a:bodyPr wrap="square" rtlCol="0">
            <a:spAutoFit/>
          </a:bodyPr>
          <a:lstStyle/>
          <a:p>
            <a:pPr marL="285750" indent="-285750">
              <a:buFont typeface="Arial" panose="020B0604020202020204" pitchFamily="34" charset="0"/>
              <a:buChar char="•"/>
            </a:pPr>
            <a:r>
              <a:rPr lang="fr-FR" sz="1400" dirty="0" err="1" smtClean="0">
                <a:solidFill>
                  <a:schemeClr val="accent1">
                    <a:lumMod val="50000"/>
                  </a:schemeClr>
                </a:solidFill>
              </a:rPr>
              <a:t>Always</a:t>
            </a:r>
            <a:r>
              <a:rPr lang="fr-FR" sz="1400" dirty="0" smtClean="0">
                <a:solidFill>
                  <a:schemeClr val="accent1">
                    <a:lumMod val="50000"/>
                  </a:schemeClr>
                </a:solidFill>
              </a:rPr>
              <a:t> </a:t>
            </a:r>
            <a:r>
              <a:rPr lang="fr-FR" sz="1400" dirty="0" err="1" smtClean="0">
                <a:solidFill>
                  <a:schemeClr val="accent1">
                    <a:lumMod val="50000"/>
                  </a:schemeClr>
                </a:solidFill>
              </a:rPr>
              <a:t>reads</a:t>
            </a:r>
            <a:r>
              <a:rPr lang="fr-FR" sz="1400" dirty="0" smtClean="0">
                <a:solidFill>
                  <a:schemeClr val="accent1">
                    <a:lumMod val="50000"/>
                  </a:schemeClr>
                </a:solidFill>
              </a:rPr>
              <a:t> </a:t>
            </a:r>
            <a:r>
              <a:rPr lang="fr-FR" sz="1400" dirty="0" err="1" smtClean="0">
                <a:solidFill>
                  <a:schemeClr val="accent1">
                    <a:lumMod val="50000"/>
                  </a:schemeClr>
                </a:solidFill>
              </a:rPr>
              <a:t>locally</a:t>
            </a:r>
            <a:r>
              <a:rPr lang="fr-FR" sz="1400" dirty="0" smtClean="0">
                <a:solidFill>
                  <a:schemeClr val="accent1">
                    <a:lumMod val="50000"/>
                  </a:schemeClr>
                </a:solidFill>
              </a:rPr>
              <a:t>!</a:t>
            </a:r>
          </a:p>
          <a:p>
            <a:pPr marL="285750" indent="-285750">
              <a:buFont typeface="Arial" panose="020B0604020202020204" pitchFamily="34" charset="0"/>
              <a:buChar char="•"/>
            </a:pPr>
            <a:r>
              <a:rPr lang="fr-FR" sz="1400" dirty="0" smtClean="0">
                <a:solidFill>
                  <a:schemeClr val="accent1">
                    <a:lumMod val="50000"/>
                  </a:schemeClr>
                </a:solidFill>
              </a:rPr>
              <a:t>List sessions in memory</a:t>
            </a:r>
          </a:p>
          <a:p>
            <a:pPr marL="285750" indent="-285750">
              <a:buFont typeface="Arial" panose="020B0604020202020204" pitchFamily="34" charset="0"/>
              <a:buChar char="•"/>
            </a:pPr>
            <a:r>
              <a:rPr lang="fr-FR" sz="1400" dirty="0" err="1" smtClean="0">
                <a:solidFill>
                  <a:schemeClr val="accent1">
                    <a:lumMod val="50000"/>
                  </a:schemeClr>
                </a:solidFill>
              </a:rPr>
              <a:t>Retrieve</a:t>
            </a:r>
            <a:r>
              <a:rPr lang="fr-FR" sz="1400" dirty="0" smtClean="0">
                <a:solidFill>
                  <a:schemeClr val="accent1">
                    <a:lumMod val="50000"/>
                  </a:schemeClr>
                </a:solidFill>
              </a:rPr>
              <a:t> keys…</a:t>
            </a:r>
          </a:p>
          <a:p>
            <a:pPr marL="285750" indent="-285750">
              <a:buFont typeface="Arial" panose="020B0604020202020204" pitchFamily="34" charset="0"/>
              <a:buChar char="•"/>
            </a:pPr>
            <a:r>
              <a:rPr lang="fr-FR" sz="1400" dirty="0" smtClean="0">
                <a:solidFill>
                  <a:schemeClr val="accent1">
                    <a:lumMod val="50000"/>
                  </a:schemeClr>
                </a:solidFill>
              </a:rPr>
              <a:t>If </a:t>
            </a:r>
            <a:r>
              <a:rPr lang="fr-FR" sz="1400" dirty="0" smtClean="0">
                <a:solidFill>
                  <a:schemeClr val="accent1">
                    <a:lumMod val="50000"/>
                  </a:schemeClr>
                </a:solidFill>
              </a:rPr>
              <a:t>option </a:t>
            </a:r>
            <a:r>
              <a:rPr lang="fr-FR" sz="1400" dirty="0" err="1" smtClean="0">
                <a:solidFill>
                  <a:schemeClr val="accent1">
                    <a:lumMod val="50000"/>
                  </a:schemeClr>
                </a:solidFill>
              </a:rPr>
              <a:t>selected</a:t>
            </a:r>
            <a:r>
              <a:rPr lang="fr-FR" sz="1400" dirty="0" smtClean="0">
                <a:solidFill>
                  <a:schemeClr val="accent1">
                    <a:lumMod val="50000"/>
                  </a:schemeClr>
                </a:solidFill>
              </a:rPr>
              <a:t> </a:t>
            </a:r>
            <a:r>
              <a:rPr lang="fr-FR" sz="1400" dirty="0" err="1" smtClean="0">
                <a:solidFill>
                  <a:schemeClr val="accent1">
                    <a:lumMod val="50000"/>
                  </a:schemeClr>
                </a:solidFill>
              </a:rPr>
              <a:t>associate</a:t>
            </a:r>
            <a:r>
              <a:rPr lang="fr-FR" sz="1400" dirty="0" smtClean="0">
                <a:solidFill>
                  <a:schemeClr val="accent1">
                    <a:lumMod val="50000"/>
                  </a:schemeClr>
                </a:solidFill>
              </a:rPr>
              <a:t> </a:t>
            </a:r>
            <a:r>
              <a:rPr lang="fr-FR" sz="1400" dirty="0" err="1" smtClean="0">
                <a:solidFill>
                  <a:schemeClr val="accent1">
                    <a:lumMod val="50000"/>
                  </a:schemeClr>
                </a:solidFill>
              </a:rPr>
              <a:t>account</a:t>
            </a:r>
            <a:r>
              <a:rPr lang="fr-FR" sz="1400" dirty="0" smtClean="0">
                <a:solidFill>
                  <a:schemeClr val="accent1">
                    <a:lumMod val="50000"/>
                  </a:schemeClr>
                </a:solidFill>
              </a:rPr>
              <a:t> to AD</a:t>
            </a:r>
          </a:p>
          <a:p>
            <a:pPr marL="285750" indent="-285750">
              <a:buFont typeface="Arial" panose="020B0604020202020204" pitchFamily="34" charset="0"/>
              <a:buChar char="•"/>
            </a:pPr>
            <a:endParaRPr lang="fr-FR" sz="1400" dirty="0" smtClean="0">
              <a:solidFill>
                <a:schemeClr val="accent1">
                  <a:lumMod val="50000"/>
                </a:schemeClr>
              </a:solidFill>
            </a:endParaRPr>
          </a:p>
          <a:p>
            <a:pPr marL="285750" indent="-285750">
              <a:buFont typeface="Arial" panose="020B0604020202020204" pitchFamily="34" charset="0"/>
              <a:buChar char="•"/>
            </a:pPr>
            <a:endParaRPr lang="fr-FR" sz="1400" dirty="0" smtClean="0">
              <a:solidFill>
                <a:schemeClr val="accent1">
                  <a:lumMod val="50000"/>
                </a:schemeClr>
              </a:solidFill>
            </a:endParaRPr>
          </a:p>
          <a:p>
            <a:pPr marL="285750" indent="-285750">
              <a:buFont typeface="Arial" panose="020B0604020202020204" pitchFamily="34" charset="0"/>
              <a:buChar char="•"/>
            </a:pPr>
            <a:endParaRPr lang="fr-FR" sz="1400" dirty="0" smtClean="0">
              <a:solidFill>
                <a:schemeClr val="accent1">
                  <a:lumMod val="50000"/>
                </a:schemeClr>
              </a:solidFill>
            </a:endParaRPr>
          </a:p>
          <a:p>
            <a:endParaRPr lang="fr-FR" sz="1400" dirty="0" smtClean="0">
              <a:solidFill>
                <a:schemeClr val="accent1">
                  <a:lumMod val="50000"/>
                </a:schemeClr>
              </a:solidFill>
            </a:endParaRPr>
          </a:p>
          <a:p>
            <a:endParaRPr lang="fr-FR" sz="1400" dirty="0">
              <a:solidFill>
                <a:schemeClr val="accent1">
                  <a:lumMod val="50000"/>
                </a:schemeClr>
              </a:solidFill>
            </a:endParaRPr>
          </a:p>
        </p:txBody>
      </p:sp>
      <p:sp>
        <p:nvSpPr>
          <p:cNvPr id="13" name="TextBox 12"/>
          <p:cNvSpPr txBox="1"/>
          <p:nvPr/>
        </p:nvSpPr>
        <p:spPr>
          <a:xfrm>
            <a:off x="7239000" y="3326331"/>
            <a:ext cx="1905000" cy="1815882"/>
          </a:xfrm>
          <a:prstGeom prst="rect">
            <a:avLst/>
          </a:prstGeom>
          <a:noFill/>
        </p:spPr>
        <p:txBody>
          <a:bodyPr wrap="square" rtlCol="0">
            <a:spAutoFit/>
          </a:bodyPr>
          <a:lstStyle/>
          <a:p>
            <a:pPr marL="285750" indent="-285750">
              <a:buFont typeface="Arial" panose="020B0604020202020204" pitchFamily="34" charset="0"/>
              <a:buChar char="•"/>
            </a:pPr>
            <a:r>
              <a:rPr lang="fr-FR" sz="1400" dirty="0" smtClean="0">
                <a:solidFill>
                  <a:schemeClr val="accent1">
                    <a:lumMod val="50000"/>
                  </a:schemeClr>
                </a:solidFill>
              </a:rPr>
              <a:t>USB key</a:t>
            </a:r>
          </a:p>
          <a:p>
            <a:pPr marL="285750" indent="-285750">
              <a:buFont typeface="Arial" panose="020B0604020202020204" pitchFamily="34" charset="0"/>
              <a:buChar char="•"/>
            </a:pPr>
            <a:r>
              <a:rPr lang="fr-FR" sz="1400" dirty="0" err="1" smtClean="0">
                <a:solidFill>
                  <a:schemeClr val="accent1">
                    <a:lumMod val="50000"/>
                  </a:schemeClr>
                </a:solidFill>
              </a:rPr>
              <a:t>Pastebin</a:t>
            </a:r>
            <a:r>
              <a:rPr lang="fr-FR" sz="1400" dirty="0" smtClean="0">
                <a:solidFill>
                  <a:schemeClr val="accent1">
                    <a:lumMod val="50000"/>
                  </a:schemeClr>
                </a:solidFill>
              </a:rPr>
              <a:t> if option </a:t>
            </a:r>
            <a:r>
              <a:rPr lang="fr-FR" sz="1400" dirty="0" err="1" smtClean="0">
                <a:solidFill>
                  <a:schemeClr val="accent1">
                    <a:lumMod val="50000"/>
                  </a:schemeClr>
                </a:solidFill>
              </a:rPr>
              <a:t>selected</a:t>
            </a:r>
            <a:endParaRPr lang="fr-FR" sz="1400" dirty="0" smtClean="0">
              <a:solidFill>
                <a:schemeClr val="accent1">
                  <a:lumMod val="50000"/>
                </a:schemeClr>
              </a:solidFill>
            </a:endParaRPr>
          </a:p>
          <a:p>
            <a:pPr marL="285750" indent="-285750">
              <a:buFont typeface="Arial" panose="020B0604020202020204" pitchFamily="34" charset="0"/>
              <a:buChar char="•"/>
            </a:pPr>
            <a:endParaRPr lang="fr-FR" sz="1400" dirty="0" smtClean="0">
              <a:solidFill>
                <a:schemeClr val="accent1">
                  <a:lumMod val="50000"/>
                </a:schemeClr>
              </a:solidFill>
            </a:endParaRPr>
          </a:p>
          <a:p>
            <a:pPr marL="285750" indent="-285750">
              <a:buFont typeface="Arial" panose="020B0604020202020204" pitchFamily="34" charset="0"/>
              <a:buChar char="•"/>
            </a:pPr>
            <a:endParaRPr lang="fr-FR" sz="1400" dirty="0" smtClean="0">
              <a:solidFill>
                <a:schemeClr val="accent1">
                  <a:lumMod val="50000"/>
                </a:schemeClr>
              </a:solidFill>
            </a:endParaRPr>
          </a:p>
          <a:p>
            <a:pPr marL="285750" indent="-285750">
              <a:buFont typeface="Arial" panose="020B0604020202020204" pitchFamily="34" charset="0"/>
              <a:buChar char="•"/>
            </a:pPr>
            <a:endParaRPr lang="fr-FR" sz="1400" dirty="0" smtClean="0">
              <a:solidFill>
                <a:schemeClr val="accent1">
                  <a:lumMod val="50000"/>
                </a:schemeClr>
              </a:solidFill>
            </a:endParaRPr>
          </a:p>
          <a:p>
            <a:endParaRPr lang="fr-FR" sz="1400" dirty="0" smtClean="0">
              <a:solidFill>
                <a:schemeClr val="accent1">
                  <a:lumMod val="50000"/>
                </a:schemeClr>
              </a:solidFill>
            </a:endParaRPr>
          </a:p>
          <a:p>
            <a:endParaRPr lang="fr-FR" sz="1400" dirty="0">
              <a:solidFill>
                <a:schemeClr val="accent1">
                  <a:lumMod val="50000"/>
                </a:schemeClr>
              </a:solidFill>
            </a:endParaRPr>
          </a:p>
        </p:txBody>
      </p:sp>
      <p:sp>
        <p:nvSpPr>
          <p:cNvPr id="15" name="Rectangle 14"/>
          <p:cNvSpPr/>
          <p:nvPr/>
        </p:nvSpPr>
        <p:spPr>
          <a:xfrm>
            <a:off x="5647944" y="2145345"/>
            <a:ext cx="1034143"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smtClean="0"/>
              <a:t>Decrypt</a:t>
            </a:r>
            <a:endParaRPr lang="fr-FR" dirty="0" smtClean="0"/>
          </a:p>
          <a:p>
            <a:pPr algn="ctr"/>
            <a:r>
              <a:rPr lang="fr-FR" dirty="0" smtClean="0"/>
              <a:t>dump</a:t>
            </a:r>
            <a:endParaRPr lang="fr-FR" dirty="0"/>
          </a:p>
        </p:txBody>
      </p:sp>
      <p:cxnSp>
        <p:nvCxnSpPr>
          <p:cNvPr id="19" name="Straight Arrow Connector 18"/>
          <p:cNvCxnSpPr/>
          <p:nvPr/>
        </p:nvCxnSpPr>
        <p:spPr>
          <a:xfrm>
            <a:off x="1535757" y="2666404"/>
            <a:ext cx="48898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4866354" y="2625692"/>
            <a:ext cx="773325" cy="23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6673814" y="2623331"/>
            <a:ext cx="773325" cy="23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334000" y="3326331"/>
            <a:ext cx="1905000" cy="2462213"/>
          </a:xfrm>
          <a:prstGeom prst="rect">
            <a:avLst/>
          </a:prstGeom>
          <a:noFill/>
        </p:spPr>
        <p:txBody>
          <a:bodyPr wrap="square" rtlCol="0">
            <a:spAutoFit/>
          </a:bodyPr>
          <a:lstStyle/>
          <a:p>
            <a:pPr marL="285750" indent="-285750">
              <a:buFont typeface="Arial" panose="020B0604020202020204" pitchFamily="34" charset="0"/>
              <a:buChar char="•"/>
            </a:pPr>
            <a:r>
              <a:rPr lang="fr-FR" sz="1400" dirty="0" smtClean="0">
                <a:solidFill>
                  <a:schemeClr val="accent1">
                    <a:lumMod val="50000"/>
                  </a:schemeClr>
                </a:solidFill>
              </a:rPr>
              <a:t>DES-X</a:t>
            </a:r>
          </a:p>
          <a:p>
            <a:pPr marL="285750" indent="-285750">
              <a:buFont typeface="Arial" panose="020B0604020202020204" pitchFamily="34" charset="0"/>
              <a:buChar char="•"/>
            </a:pPr>
            <a:r>
              <a:rPr lang="fr-FR" sz="1400" dirty="0" smtClean="0">
                <a:solidFill>
                  <a:schemeClr val="accent1">
                    <a:lumMod val="50000"/>
                  </a:schemeClr>
                </a:solidFill>
              </a:rPr>
              <a:t>(</a:t>
            </a:r>
            <a:r>
              <a:rPr lang="fr-FR" sz="1400" dirty="0" err="1" smtClean="0">
                <a:solidFill>
                  <a:schemeClr val="accent1">
                    <a:lumMod val="50000"/>
                  </a:schemeClr>
                </a:solidFill>
              </a:rPr>
              <a:t>never</a:t>
            </a:r>
            <a:r>
              <a:rPr lang="fr-FR" sz="1400" dirty="0" smtClean="0">
                <a:solidFill>
                  <a:schemeClr val="accent1">
                    <a:lumMod val="50000"/>
                  </a:schemeClr>
                </a:solidFill>
              </a:rPr>
              <a:t> </a:t>
            </a:r>
            <a:r>
              <a:rPr lang="fr-FR" sz="1400" dirty="0" err="1" smtClean="0">
                <a:solidFill>
                  <a:schemeClr val="accent1">
                    <a:lumMod val="50000"/>
                  </a:schemeClr>
                </a:solidFill>
              </a:rPr>
              <a:t>seen</a:t>
            </a:r>
            <a:r>
              <a:rPr lang="fr-FR" sz="1400" dirty="0" smtClean="0">
                <a:solidFill>
                  <a:schemeClr val="accent1">
                    <a:lumMod val="50000"/>
                  </a:schemeClr>
                </a:solidFill>
              </a:rPr>
              <a:t> RC4 </a:t>
            </a:r>
            <a:r>
              <a:rPr lang="fr-FR" sz="1400" dirty="0" err="1" smtClean="0">
                <a:solidFill>
                  <a:schemeClr val="accent1">
                    <a:lumMod val="50000"/>
                  </a:schemeClr>
                </a:solidFill>
              </a:rPr>
              <a:t>used</a:t>
            </a:r>
            <a:r>
              <a:rPr lang="fr-FR" sz="1400" dirty="0" smtClean="0">
                <a:solidFill>
                  <a:schemeClr val="accent1">
                    <a:lumMod val="50000"/>
                  </a:schemeClr>
                </a:solidFill>
              </a:rPr>
              <a:t> on a computer)</a:t>
            </a:r>
          </a:p>
          <a:p>
            <a:pPr marL="285750" indent="-285750">
              <a:buFont typeface="Arial" panose="020B0604020202020204" pitchFamily="34" charset="0"/>
              <a:buChar char="•"/>
            </a:pPr>
            <a:r>
              <a:rPr lang="fr-FR" sz="1400" dirty="0" smtClean="0">
                <a:solidFill>
                  <a:schemeClr val="accent1">
                    <a:lumMod val="50000"/>
                  </a:schemeClr>
                </a:solidFill>
              </a:rPr>
              <a:t>Triple AES</a:t>
            </a:r>
          </a:p>
          <a:p>
            <a:pPr marL="285750" indent="-285750">
              <a:buFont typeface="Arial" panose="020B0604020202020204" pitchFamily="34" charset="0"/>
              <a:buChar char="•"/>
            </a:pPr>
            <a:r>
              <a:rPr lang="fr-FR" sz="1400" dirty="0" smtClean="0">
                <a:solidFill>
                  <a:schemeClr val="accent1">
                    <a:lumMod val="50000"/>
                  </a:schemeClr>
                </a:solidFill>
              </a:rPr>
              <a:t>Triple DES</a:t>
            </a:r>
          </a:p>
          <a:p>
            <a:pPr marL="285750" indent="-285750">
              <a:buFont typeface="Arial" panose="020B0604020202020204" pitchFamily="34" charset="0"/>
              <a:buChar char="•"/>
            </a:pPr>
            <a:endParaRPr lang="fr-FR" sz="1400" dirty="0" smtClean="0">
              <a:solidFill>
                <a:schemeClr val="accent1">
                  <a:lumMod val="50000"/>
                </a:schemeClr>
              </a:solidFill>
            </a:endParaRPr>
          </a:p>
          <a:p>
            <a:pPr marL="285750" indent="-285750">
              <a:buFont typeface="Arial" panose="020B0604020202020204" pitchFamily="34" charset="0"/>
              <a:buChar char="•"/>
            </a:pPr>
            <a:endParaRPr lang="fr-FR" sz="1400" dirty="0" smtClean="0">
              <a:solidFill>
                <a:schemeClr val="accent1">
                  <a:lumMod val="50000"/>
                </a:schemeClr>
              </a:solidFill>
            </a:endParaRPr>
          </a:p>
          <a:p>
            <a:pPr marL="285750" indent="-285750">
              <a:buFont typeface="Arial" panose="020B0604020202020204" pitchFamily="34" charset="0"/>
              <a:buChar char="•"/>
            </a:pPr>
            <a:endParaRPr lang="fr-FR" sz="1400" dirty="0" smtClean="0">
              <a:solidFill>
                <a:schemeClr val="accent1">
                  <a:lumMod val="50000"/>
                </a:schemeClr>
              </a:solidFill>
            </a:endParaRPr>
          </a:p>
          <a:p>
            <a:endParaRPr lang="fr-FR" sz="1400" dirty="0" smtClean="0">
              <a:solidFill>
                <a:schemeClr val="accent1">
                  <a:lumMod val="50000"/>
                </a:schemeClr>
              </a:solidFill>
            </a:endParaRPr>
          </a:p>
          <a:p>
            <a:endParaRPr lang="fr-FR" sz="1400" dirty="0">
              <a:solidFill>
                <a:schemeClr val="accent1">
                  <a:lumMod val="50000"/>
                </a:schemeClr>
              </a:solidFill>
            </a:endParaRPr>
          </a:p>
        </p:txBody>
      </p:sp>
      <p:sp>
        <p:nvSpPr>
          <p:cNvPr id="16" name="TextBox 15"/>
          <p:cNvSpPr txBox="1"/>
          <p:nvPr/>
        </p:nvSpPr>
        <p:spPr>
          <a:xfrm>
            <a:off x="157841" y="5647449"/>
            <a:ext cx="8894719" cy="738664"/>
          </a:xfrm>
          <a:prstGeom prst="rect">
            <a:avLst/>
          </a:prstGeom>
          <a:noFill/>
        </p:spPr>
        <p:txBody>
          <a:bodyPr wrap="square" rtlCol="0">
            <a:spAutoFit/>
          </a:bodyPr>
          <a:lstStyle/>
          <a:p>
            <a:r>
              <a:rPr lang="fr-FR" sz="2100" dirty="0" err="1" smtClean="0">
                <a:solidFill>
                  <a:schemeClr val="accent1">
                    <a:lumMod val="50000"/>
                  </a:schemeClr>
                </a:solidFill>
              </a:rPr>
              <a:t>Does</a:t>
            </a:r>
            <a:r>
              <a:rPr lang="fr-FR" sz="2100" dirty="0" smtClean="0">
                <a:solidFill>
                  <a:schemeClr val="accent1">
                    <a:lumMod val="50000"/>
                  </a:schemeClr>
                </a:solidFill>
              </a:rPr>
              <a:t> not </a:t>
            </a:r>
            <a:r>
              <a:rPr lang="fr-FR" sz="2100" dirty="0" err="1" smtClean="0">
                <a:solidFill>
                  <a:schemeClr val="accent1">
                    <a:lumMod val="50000"/>
                  </a:schemeClr>
                </a:solidFill>
              </a:rPr>
              <a:t>require</a:t>
            </a:r>
            <a:r>
              <a:rPr lang="fr-FR" sz="2100" dirty="0" smtClean="0">
                <a:solidFill>
                  <a:schemeClr val="accent1">
                    <a:lumMod val="50000"/>
                  </a:schemeClr>
                </a:solidFill>
              </a:rPr>
              <a:t> injection to </a:t>
            </a:r>
            <a:r>
              <a:rPr lang="fr-FR" sz="2100" dirty="0" err="1" smtClean="0">
                <a:solidFill>
                  <a:schemeClr val="accent1">
                    <a:lumMod val="50000"/>
                  </a:schemeClr>
                </a:solidFill>
              </a:rPr>
              <a:t>process</a:t>
            </a:r>
            <a:r>
              <a:rPr lang="fr-FR" sz="2100" dirty="0" smtClean="0">
                <a:solidFill>
                  <a:schemeClr val="accent1">
                    <a:lumMod val="50000"/>
                  </a:schemeClr>
                </a:solidFill>
              </a:rPr>
              <a:t>/dll to </a:t>
            </a:r>
            <a:r>
              <a:rPr lang="fr-FR" sz="2100" dirty="0" err="1" smtClean="0">
                <a:solidFill>
                  <a:schemeClr val="accent1">
                    <a:lumMod val="50000"/>
                  </a:schemeClr>
                </a:solidFill>
              </a:rPr>
              <a:t>reveal</a:t>
            </a:r>
            <a:r>
              <a:rPr lang="fr-FR" sz="2100" dirty="0" smtClean="0">
                <a:solidFill>
                  <a:schemeClr val="accent1">
                    <a:lumMod val="50000"/>
                  </a:schemeClr>
                </a:solidFill>
              </a:rPr>
              <a:t> </a:t>
            </a:r>
            <a:r>
              <a:rPr lang="fr-FR" sz="2100" dirty="0" err="1" smtClean="0">
                <a:solidFill>
                  <a:schemeClr val="accent1">
                    <a:lumMod val="50000"/>
                  </a:schemeClr>
                </a:solidFill>
              </a:rPr>
              <a:t>passwords</a:t>
            </a:r>
            <a:r>
              <a:rPr lang="fr-FR" sz="2100" dirty="0" smtClean="0">
                <a:solidFill>
                  <a:schemeClr val="accent1">
                    <a:lumMod val="50000"/>
                  </a:schemeClr>
                </a:solidFill>
              </a:rPr>
              <a:t>;</a:t>
            </a:r>
          </a:p>
          <a:p>
            <a:r>
              <a:rPr lang="fr-FR" sz="2100" dirty="0" err="1" smtClean="0">
                <a:solidFill>
                  <a:schemeClr val="accent1">
                    <a:lumMod val="50000"/>
                  </a:schemeClr>
                </a:solidFill>
              </a:rPr>
              <a:t>PowerMemory</a:t>
            </a:r>
            <a:r>
              <a:rPr lang="fr-FR" sz="2100" dirty="0" smtClean="0">
                <a:solidFill>
                  <a:schemeClr val="accent1">
                    <a:lumMod val="50000"/>
                  </a:schemeClr>
                </a:solidFill>
              </a:rPr>
              <a:t> uses </a:t>
            </a:r>
            <a:r>
              <a:rPr lang="fr-FR" sz="2100" dirty="0" err="1" smtClean="0">
                <a:solidFill>
                  <a:schemeClr val="accent1">
                    <a:lumMod val="50000"/>
                  </a:schemeClr>
                </a:solidFill>
              </a:rPr>
              <a:t>only</a:t>
            </a:r>
            <a:r>
              <a:rPr lang="fr-FR" sz="2100" dirty="0" smtClean="0">
                <a:solidFill>
                  <a:schemeClr val="accent1">
                    <a:lumMod val="50000"/>
                  </a:schemeClr>
                </a:solidFill>
              </a:rPr>
              <a:t> Microsoft </a:t>
            </a:r>
            <a:r>
              <a:rPr lang="fr-FR" sz="2100" dirty="0" err="1" smtClean="0">
                <a:solidFill>
                  <a:schemeClr val="accent1">
                    <a:lumMod val="50000"/>
                  </a:schemeClr>
                </a:solidFill>
              </a:rPr>
              <a:t>tools</a:t>
            </a:r>
            <a:r>
              <a:rPr lang="fr-FR" sz="2100" dirty="0" smtClean="0">
                <a:solidFill>
                  <a:schemeClr val="accent1">
                    <a:lumMod val="50000"/>
                  </a:schemeClr>
                </a:solidFill>
              </a:rPr>
              <a:t> to do the job!</a:t>
            </a:r>
          </a:p>
        </p:txBody>
      </p:sp>
      <p:sp>
        <p:nvSpPr>
          <p:cNvPr id="3" name="Slide Number Placeholder 2"/>
          <p:cNvSpPr>
            <a:spLocks noGrp="1"/>
          </p:cNvSpPr>
          <p:nvPr>
            <p:ph type="sldNum" sz="quarter" idx="12"/>
          </p:nvPr>
        </p:nvSpPr>
        <p:spPr/>
        <p:txBody>
          <a:bodyPr/>
          <a:lstStyle/>
          <a:p>
            <a:fld id="{89B86E6B-EBB6-48FF-B4E3-4C5DBB4B72D9}" type="slidenum">
              <a:rPr lang="fr-BE" smtClean="0"/>
              <a:pPr/>
              <a:t>30</a:t>
            </a:fld>
            <a:endParaRPr lang="fr-BE"/>
          </a:p>
        </p:txBody>
      </p:sp>
    </p:spTree>
    <p:extLst>
      <p:ext uri="{BB962C8B-B14F-4D97-AF65-F5344CB8AC3E}">
        <p14:creationId xmlns:p14="http://schemas.microsoft.com/office/powerpoint/2010/main" val="1808662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0-#ppt_w/2"/>
                                          </p:val>
                                        </p:tav>
                                        <p:tav tm="100000">
                                          <p:val>
                                            <p:strVal val="#ppt_x"/>
                                          </p:val>
                                        </p:tav>
                                      </p:tavLst>
                                    </p:anim>
                                    <p:anim calcmode="lin" valueType="num">
                                      <p:cBhvr additive="base">
                                        <p:cTn id="26" dur="500" fill="hold"/>
                                        <p:tgtEl>
                                          <p:spTgt spid="19"/>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0-#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0-#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nodeType="click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0-#ppt_w/2"/>
                                          </p:val>
                                        </p:tav>
                                        <p:tav tm="100000">
                                          <p:val>
                                            <p:strVal val="#ppt_x"/>
                                          </p:val>
                                        </p:tav>
                                      </p:tavLst>
                                    </p:anim>
                                    <p:anim calcmode="lin" valueType="num">
                                      <p:cBhvr additive="base">
                                        <p:cTn id="54" dur="500" fill="hold"/>
                                        <p:tgtEl>
                                          <p:spTgt spid="2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0-#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0-#ppt_w/2"/>
                                          </p:val>
                                        </p:tav>
                                        <p:tav tm="100000">
                                          <p:val>
                                            <p:strVal val="#ppt_x"/>
                                          </p:val>
                                        </p:tav>
                                      </p:tavLst>
                                    </p:anim>
                                    <p:anim calcmode="lin" valueType="num">
                                      <p:cBhvr additive="base">
                                        <p:cTn id="68" dur="500" fill="hold"/>
                                        <p:tgtEl>
                                          <p:spTgt spid="27"/>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500" fill="hold"/>
                                        <p:tgtEl>
                                          <p:spTgt spid="23"/>
                                        </p:tgtEl>
                                        <p:attrNameLst>
                                          <p:attrName>ppt_x</p:attrName>
                                        </p:attrNameLst>
                                      </p:cBhvr>
                                      <p:tavLst>
                                        <p:tav tm="0">
                                          <p:val>
                                            <p:strVal val="0-#ppt_w/2"/>
                                          </p:val>
                                        </p:tav>
                                        <p:tav tm="100000">
                                          <p:val>
                                            <p:strVal val="#ppt_x"/>
                                          </p:val>
                                        </p:tav>
                                      </p:tavLst>
                                    </p:anim>
                                    <p:anim calcmode="lin" valueType="num">
                                      <p:cBhvr additive="base">
                                        <p:cTn id="72"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13"/>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23" grpId="0" animBg="1"/>
      <p:bldP spid="25" grpId="0"/>
      <p:bldP spid="26" grpId="0"/>
      <p:bldP spid="13" grpId="0"/>
      <p:bldP spid="15" grpId="0" animBg="1"/>
      <p:bldP spid="28"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endParaRPr lang="fr-FR" dirty="0">
              <a:solidFill>
                <a:schemeClr val="accent1">
                  <a:lumMod val="50000"/>
                </a:schemeClr>
              </a:solidFill>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09939" y="1722275"/>
            <a:ext cx="2140297" cy="1738991"/>
          </a:xfrm>
          <a:prstGeom prst="rect">
            <a:avLst/>
          </a:prstGeom>
        </p:spPr>
      </p:pic>
      <p:sp>
        <p:nvSpPr>
          <p:cNvPr id="6" name="Title 5"/>
          <p:cNvSpPr>
            <a:spLocks noGrp="1"/>
          </p:cNvSpPr>
          <p:nvPr>
            <p:ph type="title"/>
          </p:nvPr>
        </p:nvSpPr>
        <p:spPr/>
        <p:txBody>
          <a:bodyPr vert="horz" lIns="91440" tIns="45720" rIns="91440" bIns="45720" rtlCol="0" anchor="ctr">
            <a:normAutofit/>
          </a:bodyPr>
          <a:lstStyle/>
          <a:p>
            <a:r>
              <a:rPr lang="fr-CA" sz="4000" b="1" dirty="0" err="1">
                <a:solidFill>
                  <a:schemeClr val="accent1">
                    <a:lumMod val="50000"/>
                  </a:schemeClr>
                </a:solidFill>
              </a:rPr>
              <a:t>PowerMemory</a:t>
            </a:r>
            <a:r>
              <a:rPr lang="fr-CA" sz="4000" b="1" dirty="0">
                <a:solidFill>
                  <a:schemeClr val="accent1">
                    <a:lumMod val="50000"/>
                  </a:schemeClr>
                </a:solidFill>
              </a:rPr>
              <a:t> </a:t>
            </a:r>
            <a:r>
              <a:rPr lang="fr-CA" sz="4000" b="1" dirty="0" err="1" smtClean="0">
                <a:solidFill>
                  <a:schemeClr val="accent1">
                    <a:lumMod val="50000"/>
                  </a:schemeClr>
                </a:solidFill>
              </a:rPr>
              <a:t>can</a:t>
            </a:r>
            <a:r>
              <a:rPr lang="fr-CA" sz="4000" b="1" dirty="0" smtClean="0">
                <a:solidFill>
                  <a:schemeClr val="accent1">
                    <a:lumMod val="50000"/>
                  </a:schemeClr>
                </a:solidFill>
              </a:rPr>
              <a:t> dump </a:t>
            </a:r>
            <a:r>
              <a:rPr lang="fr-CA" sz="4000" b="1" dirty="0" err="1">
                <a:solidFill>
                  <a:schemeClr val="accent1">
                    <a:lumMod val="50000"/>
                  </a:schemeClr>
                </a:solidFill>
              </a:rPr>
              <a:t>remotely</a:t>
            </a:r>
            <a:r>
              <a:rPr lang="fr-CA" sz="4000" b="1" dirty="0">
                <a:solidFill>
                  <a:schemeClr val="accent1">
                    <a:lumMod val="50000"/>
                  </a:schemeClr>
                </a:solidFill>
              </a:rPr>
              <a:t> </a:t>
            </a:r>
            <a:r>
              <a:rPr lang="fr-CA" sz="4000" b="1" dirty="0" err="1">
                <a:solidFill>
                  <a:schemeClr val="accent1">
                    <a:lumMod val="50000"/>
                  </a:schemeClr>
                </a:solidFill>
              </a:rPr>
              <a:t>like</a:t>
            </a:r>
            <a:r>
              <a:rPr lang="fr-CA" sz="4000" b="1" dirty="0">
                <a:solidFill>
                  <a:schemeClr val="accent1">
                    <a:lumMod val="50000"/>
                  </a:schemeClr>
                </a:solidFill>
              </a:rPr>
              <a:t> </a:t>
            </a:r>
            <a:r>
              <a:rPr lang="fr-CA" sz="4000" b="1" dirty="0" err="1" smtClean="0">
                <a:solidFill>
                  <a:schemeClr val="accent1">
                    <a:lumMod val="50000"/>
                  </a:schemeClr>
                </a:solidFill>
              </a:rPr>
              <a:t>crazy</a:t>
            </a:r>
            <a:r>
              <a:rPr lang="fr-CA" sz="4000" b="1" dirty="0" smtClean="0">
                <a:solidFill>
                  <a:schemeClr val="accent1">
                    <a:lumMod val="50000"/>
                  </a:schemeClr>
                </a:solidFill>
              </a:rPr>
              <a:t>…</a:t>
            </a:r>
            <a:endParaRPr lang="fr-FR" sz="4000" b="1" dirty="0">
              <a:solidFill>
                <a:schemeClr val="accent1">
                  <a:lumMod val="50000"/>
                </a:schemeClr>
              </a:solidFill>
            </a:endParaRPr>
          </a:p>
        </p:txBody>
      </p:sp>
      <p:sp>
        <p:nvSpPr>
          <p:cNvPr id="4" name="Right Arrow 3"/>
          <p:cNvSpPr/>
          <p:nvPr/>
        </p:nvSpPr>
        <p:spPr>
          <a:xfrm>
            <a:off x="3441653" y="2438400"/>
            <a:ext cx="1676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5" name="TextBox 4"/>
          <p:cNvSpPr txBox="1"/>
          <p:nvPr/>
        </p:nvSpPr>
        <p:spPr>
          <a:xfrm>
            <a:off x="3370729" y="2782654"/>
            <a:ext cx="1854995" cy="415498"/>
          </a:xfrm>
          <a:prstGeom prst="rect">
            <a:avLst/>
          </a:prstGeom>
        </p:spPr>
        <p:txBody>
          <a:bodyPr wrap="none">
            <a:spAutoFit/>
          </a:bodyPr>
          <a:lstStyle>
            <a:defPPr>
              <a:defRPr lang="fr-FR"/>
            </a:defPPr>
            <a:lvl1pPr>
              <a:defRPr sz="2100">
                <a:solidFill>
                  <a:schemeClr val="accent1">
                    <a:lumMod val="50000"/>
                  </a:schemeClr>
                </a:solidFill>
              </a:defRPr>
            </a:lvl1pPr>
          </a:lstStyle>
          <a:p>
            <a:r>
              <a:rPr lang="en-US" dirty="0"/>
              <a:t>WMI : dump it!</a:t>
            </a:r>
            <a:endParaRPr lang="fr-BE" dirty="0"/>
          </a:p>
        </p:txBody>
      </p:sp>
      <p:pic>
        <p:nvPicPr>
          <p:cNvPr id="6146" name="Picture 2" descr="http://www.nuance.com/ucmprod/groups/imaging/@web-enus/documents/multimedia/nc_0274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08553" y="1447799"/>
            <a:ext cx="1424836" cy="1981201"/>
          </a:xfrm>
          <a:prstGeom prst="rect">
            <a:avLst/>
          </a:prstGeom>
          <a:noFill/>
          <a:extLst>
            <a:ext uri="{909E8E84-426E-40DD-AFC4-6F175D3DCCD1}">
              <a14:hiddenFill xmlns:a14="http://schemas.microsoft.com/office/drawing/2010/main">
                <a:solidFill>
                  <a:srgbClr val="FFFFFF"/>
                </a:solidFill>
              </a14:hiddenFill>
            </a:ext>
          </a:extLst>
        </p:spPr>
      </p:pic>
      <p:sp>
        <p:nvSpPr>
          <p:cNvPr id="10" name="Right Arrow 9"/>
          <p:cNvSpPr/>
          <p:nvPr/>
        </p:nvSpPr>
        <p:spPr>
          <a:xfrm rot="10800000">
            <a:off x="3370729" y="3459325"/>
            <a:ext cx="1676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8" name="Rectangle 7"/>
          <p:cNvSpPr/>
          <p:nvPr/>
        </p:nvSpPr>
        <p:spPr>
          <a:xfrm>
            <a:off x="2598800" y="3869300"/>
            <a:ext cx="3210879" cy="415498"/>
          </a:xfrm>
          <a:prstGeom prst="rect">
            <a:avLst/>
          </a:prstGeom>
        </p:spPr>
        <p:txBody>
          <a:bodyPr wrap="none">
            <a:spAutoFit/>
          </a:bodyPr>
          <a:lstStyle/>
          <a:p>
            <a:r>
              <a:rPr lang="en-US" sz="2100" dirty="0" smtClean="0">
                <a:solidFill>
                  <a:schemeClr val="accent1">
                    <a:lumMod val="50000"/>
                  </a:schemeClr>
                </a:solidFill>
              </a:rPr>
              <a:t>Here is your </a:t>
            </a:r>
            <a:r>
              <a:rPr lang="en-US" sz="2100" dirty="0">
                <a:solidFill>
                  <a:schemeClr val="accent1">
                    <a:lumMod val="50000"/>
                  </a:schemeClr>
                </a:solidFill>
              </a:rPr>
              <a:t>lsass.exe dump</a:t>
            </a:r>
            <a:endParaRPr lang="fr-BE" sz="2100" dirty="0">
              <a:solidFill>
                <a:schemeClr val="accent1">
                  <a:lumMod val="50000"/>
                </a:schemeClr>
              </a:solidFill>
            </a:endParaRPr>
          </a:p>
        </p:txBody>
      </p:sp>
      <p:sp>
        <p:nvSpPr>
          <p:cNvPr id="11" name="Rectangle 10"/>
          <p:cNvSpPr/>
          <p:nvPr/>
        </p:nvSpPr>
        <p:spPr>
          <a:xfrm>
            <a:off x="6048948" y="3221251"/>
            <a:ext cx="2624245" cy="415498"/>
          </a:xfrm>
          <a:prstGeom prst="rect">
            <a:avLst/>
          </a:prstGeom>
        </p:spPr>
        <p:txBody>
          <a:bodyPr wrap="none">
            <a:spAutoFit/>
          </a:bodyPr>
          <a:lstStyle/>
          <a:p>
            <a:r>
              <a:rPr lang="en-US" sz="2100" dirty="0">
                <a:solidFill>
                  <a:schemeClr val="accent1">
                    <a:lumMod val="50000"/>
                  </a:schemeClr>
                </a:solidFill>
              </a:rPr>
              <a:t>A server somewhere…</a:t>
            </a:r>
            <a:endParaRPr lang="fr-BE" sz="2100" dirty="0">
              <a:solidFill>
                <a:schemeClr val="accent1">
                  <a:lumMod val="50000"/>
                </a:schemeClr>
              </a:solidFill>
            </a:endParaRPr>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38071" y="4955946"/>
            <a:ext cx="1382766" cy="1123497"/>
          </a:xfrm>
          <a:prstGeom prst="rect">
            <a:avLst/>
          </a:prstGeom>
        </p:spPr>
      </p:pic>
      <p:sp>
        <p:nvSpPr>
          <p:cNvPr id="14" name="Right Arrow 13"/>
          <p:cNvSpPr/>
          <p:nvPr/>
        </p:nvSpPr>
        <p:spPr>
          <a:xfrm rot="20996029">
            <a:off x="3911816" y="4810277"/>
            <a:ext cx="1371599" cy="3147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pic>
        <p:nvPicPr>
          <p:cNvPr id="15" name="Picture 2" descr="http://www.nuance.com/ucmprod/groups/imaging/@web-enus/documents/multimedia/nc_02742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00309" y="4252910"/>
            <a:ext cx="470303" cy="65394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http://www.nuance.com/ucmprod/groups/imaging/@web-enus/documents/multimedia/nc_02742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52709" y="4405310"/>
            <a:ext cx="470303" cy="65394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http://www.nuance.com/ucmprod/groups/imaging/@web-enus/documents/multimedia/nc_02742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05109" y="4557710"/>
            <a:ext cx="470303" cy="65394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http://www.nuance.com/ucmprod/groups/imaging/@web-enus/documents/multimedia/nc_02742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57509" y="4710110"/>
            <a:ext cx="470303" cy="65394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http://www.nuance.com/ucmprod/groups/imaging/@web-enus/documents/multimedia/nc_02742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09909" y="4862510"/>
            <a:ext cx="470303" cy="65394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http://www.nuance.com/ucmprod/groups/imaging/@web-enus/documents/multimedia/nc_02742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62309" y="5014910"/>
            <a:ext cx="470303" cy="65394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http://www.nuance.com/ucmprod/groups/imaging/@web-enus/documents/multimedia/nc_02742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14709" y="5167310"/>
            <a:ext cx="470303" cy="653945"/>
          </a:xfrm>
          <a:prstGeom prst="rect">
            <a:avLst/>
          </a:prstGeom>
          <a:noFill/>
          <a:extLst>
            <a:ext uri="{909E8E84-426E-40DD-AFC4-6F175D3DCCD1}">
              <a14:hiddenFill xmlns:a14="http://schemas.microsoft.com/office/drawing/2010/main">
                <a:solidFill>
                  <a:srgbClr val="FFFFFF"/>
                </a:solidFill>
              </a14:hiddenFill>
            </a:ext>
          </a:extLst>
        </p:spPr>
      </p:pic>
      <p:sp>
        <p:nvSpPr>
          <p:cNvPr id="23" name="Right Arrow 22"/>
          <p:cNvSpPr/>
          <p:nvPr/>
        </p:nvSpPr>
        <p:spPr>
          <a:xfrm rot="20996029">
            <a:off x="4044168" y="5048632"/>
            <a:ext cx="1371599" cy="3147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24" name="Right Arrow 23"/>
          <p:cNvSpPr/>
          <p:nvPr/>
        </p:nvSpPr>
        <p:spPr>
          <a:xfrm rot="20996029">
            <a:off x="4108990" y="5306927"/>
            <a:ext cx="1371599" cy="3147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25" name="Right Arrow 24"/>
          <p:cNvSpPr/>
          <p:nvPr/>
        </p:nvSpPr>
        <p:spPr>
          <a:xfrm rot="20996029">
            <a:off x="4209934" y="5581731"/>
            <a:ext cx="1371599" cy="3147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26" name="Right Arrow 25"/>
          <p:cNvSpPr/>
          <p:nvPr/>
        </p:nvSpPr>
        <p:spPr>
          <a:xfrm rot="20996029">
            <a:off x="4294957" y="5800669"/>
            <a:ext cx="1371599" cy="3147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2" name="Slide Number Placeholder 1"/>
          <p:cNvSpPr>
            <a:spLocks noGrp="1"/>
          </p:cNvSpPr>
          <p:nvPr>
            <p:ph type="sldNum" sz="quarter" idx="12"/>
          </p:nvPr>
        </p:nvSpPr>
        <p:spPr/>
        <p:txBody>
          <a:bodyPr/>
          <a:lstStyle/>
          <a:p>
            <a:fld id="{89B86E6B-EBB6-48FF-B4E3-4C5DBB4B72D9}" type="slidenum">
              <a:rPr lang="fr-BE" smtClean="0"/>
              <a:pPr/>
              <a:t>31</a:t>
            </a:fld>
            <a:endParaRPr lang="fr-BE"/>
          </a:p>
        </p:txBody>
      </p:sp>
    </p:spTree>
    <p:extLst>
      <p:ext uri="{BB962C8B-B14F-4D97-AF65-F5344CB8AC3E}">
        <p14:creationId xmlns:p14="http://schemas.microsoft.com/office/powerpoint/2010/main" val="577804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12"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0-#ppt_w/2"/>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0-#ppt_w/2"/>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par>
                                <p:cTn id="43" presetID="2" presetClass="entr" presetSubtype="12"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0-#ppt_w/2"/>
                                          </p:val>
                                        </p:tav>
                                        <p:tav tm="100000">
                                          <p:val>
                                            <p:strVal val="#ppt_x"/>
                                          </p:val>
                                        </p:tav>
                                      </p:tavLst>
                                    </p:anim>
                                    <p:anim calcmode="lin" valueType="num">
                                      <p:cBhvr additive="base">
                                        <p:cTn id="46" dur="500" fill="hold"/>
                                        <p:tgtEl>
                                          <p:spTgt spid="18"/>
                                        </p:tgtEl>
                                        <p:attrNameLst>
                                          <p:attrName>ppt_y</p:attrName>
                                        </p:attrNameLst>
                                      </p:cBhvr>
                                      <p:tavLst>
                                        <p:tav tm="0">
                                          <p:val>
                                            <p:strVal val="1+#ppt_h/2"/>
                                          </p:val>
                                        </p:tav>
                                        <p:tav tm="100000">
                                          <p:val>
                                            <p:strVal val="#ppt_y"/>
                                          </p:val>
                                        </p:tav>
                                      </p:tavLst>
                                    </p:anim>
                                  </p:childTnLst>
                                </p:cTn>
                              </p:par>
                              <p:par>
                                <p:cTn id="47" presetID="2" presetClass="entr" presetSubtype="12"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0-#ppt_w/2"/>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500" fill="hold"/>
                                        <p:tgtEl>
                                          <p:spTgt spid="20"/>
                                        </p:tgtEl>
                                        <p:attrNameLst>
                                          <p:attrName>ppt_x</p:attrName>
                                        </p:attrNameLst>
                                      </p:cBhvr>
                                      <p:tavLst>
                                        <p:tav tm="0">
                                          <p:val>
                                            <p:strVal val="0-#ppt_w/2"/>
                                          </p:val>
                                        </p:tav>
                                        <p:tav tm="100000">
                                          <p:val>
                                            <p:strVal val="#ppt_x"/>
                                          </p:val>
                                        </p:tav>
                                      </p:tavLst>
                                    </p:anim>
                                    <p:anim calcmode="lin" valueType="num">
                                      <p:cBhvr additive="base">
                                        <p:cTn id="54" dur="500" fill="hold"/>
                                        <p:tgtEl>
                                          <p:spTgt spid="20"/>
                                        </p:tgtEl>
                                        <p:attrNameLst>
                                          <p:attrName>ppt_y</p:attrName>
                                        </p:attrNameLst>
                                      </p:cBhvr>
                                      <p:tavLst>
                                        <p:tav tm="0">
                                          <p:val>
                                            <p:strVal val="1+#ppt_h/2"/>
                                          </p:val>
                                        </p:tav>
                                        <p:tav tm="100000">
                                          <p:val>
                                            <p:strVal val="#ppt_y"/>
                                          </p:val>
                                        </p:tav>
                                      </p:tavLst>
                                    </p:anim>
                                  </p:childTnLst>
                                </p:cTn>
                              </p:par>
                              <p:par>
                                <p:cTn id="55" presetID="2" presetClass="entr" presetSubtype="12" fill="hold"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0-#ppt_w/2"/>
                                          </p:val>
                                        </p:tav>
                                        <p:tav tm="100000">
                                          <p:val>
                                            <p:strVal val="#ppt_x"/>
                                          </p:val>
                                        </p:tav>
                                      </p:tavLst>
                                    </p:anim>
                                    <p:anim calcmode="lin" valueType="num">
                                      <p:cBhvr additive="base">
                                        <p:cTn id="58" dur="500" fill="hold"/>
                                        <p:tgtEl>
                                          <p:spTgt spid="21"/>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0-#ppt_w/2"/>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0-#ppt_w/2"/>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additive="base">
                                        <p:cTn id="69" dur="500" fill="hold"/>
                                        <p:tgtEl>
                                          <p:spTgt spid="24"/>
                                        </p:tgtEl>
                                        <p:attrNameLst>
                                          <p:attrName>ppt_x</p:attrName>
                                        </p:attrNameLst>
                                      </p:cBhvr>
                                      <p:tavLst>
                                        <p:tav tm="0">
                                          <p:val>
                                            <p:strVal val="0-#ppt_w/2"/>
                                          </p:val>
                                        </p:tav>
                                        <p:tav tm="100000">
                                          <p:val>
                                            <p:strVal val="#ppt_x"/>
                                          </p:val>
                                        </p:tav>
                                      </p:tavLst>
                                    </p:anim>
                                    <p:anim calcmode="lin" valueType="num">
                                      <p:cBhvr additive="base">
                                        <p:cTn id="70" dur="500" fill="hold"/>
                                        <p:tgtEl>
                                          <p:spTgt spid="24"/>
                                        </p:tgtEl>
                                        <p:attrNameLst>
                                          <p:attrName>ppt_y</p:attrName>
                                        </p:attrNameLst>
                                      </p:cBhvr>
                                      <p:tavLst>
                                        <p:tav tm="0">
                                          <p:val>
                                            <p:strVal val="1+#ppt_h/2"/>
                                          </p:val>
                                        </p:tav>
                                        <p:tav tm="100000">
                                          <p:val>
                                            <p:strVal val="#ppt_y"/>
                                          </p:val>
                                        </p:tav>
                                      </p:tavLst>
                                    </p:anim>
                                  </p:childTnLst>
                                </p:cTn>
                              </p:par>
                              <p:par>
                                <p:cTn id="71" presetID="2" presetClass="entr" presetSubtype="12"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fill="hold"/>
                                        <p:tgtEl>
                                          <p:spTgt spid="25"/>
                                        </p:tgtEl>
                                        <p:attrNameLst>
                                          <p:attrName>ppt_x</p:attrName>
                                        </p:attrNameLst>
                                      </p:cBhvr>
                                      <p:tavLst>
                                        <p:tav tm="0">
                                          <p:val>
                                            <p:strVal val="0-#ppt_w/2"/>
                                          </p:val>
                                        </p:tav>
                                        <p:tav tm="100000">
                                          <p:val>
                                            <p:strVal val="#ppt_x"/>
                                          </p:val>
                                        </p:tav>
                                      </p:tavLst>
                                    </p:anim>
                                    <p:anim calcmode="lin" valueType="num">
                                      <p:cBhvr additive="base">
                                        <p:cTn id="74" dur="500" fill="hold"/>
                                        <p:tgtEl>
                                          <p:spTgt spid="25"/>
                                        </p:tgtEl>
                                        <p:attrNameLst>
                                          <p:attrName>ppt_y</p:attrName>
                                        </p:attrNameLst>
                                      </p:cBhvr>
                                      <p:tavLst>
                                        <p:tav tm="0">
                                          <p:val>
                                            <p:strVal val="1+#ppt_h/2"/>
                                          </p:val>
                                        </p:tav>
                                        <p:tav tm="100000">
                                          <p:val>
                                            <p:strVal val="#ppt_y"/>
                                          </p:val>
                                        </p:tav>
                                      </p:tavLst>
                                    </p:anim>
                                  </p:childTnLst>
                                </p:cTn>
                              </p:par>
                              <p:par>
                                <p:cTn id="75" presetID="2" presetClass="entr" presetSubtype="12"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additive="base">
                                        <p:cTn id="77" dur="500" fill="hold"/>
                                        <p:tgtEl>
                                          <p:spTgt spid="26"/>
                                        </p:tgtEl>
                                        <p:attrNameLst>
                                          <p:attrName>ppt_x</p:attrName>
                                        </p:attrNameLst>
                                      </p:cBhvr>
                                      <p:tavLst>
                                        <p:tav tm="0">
                                          <p:val>
                                            <p:strVal val="0-#ppt_w/2"/>
                                          </p:val>
                                        </p:tav>
                                        <p:tav tm="100000">
                                          <p:val>
                                            <p:strVal val="#ppt_x"/>
                                          </p:val>
                                        </p:tav>
                                      </p:tavLst>
                                    </p:anim>
                                    <p:anim calcmode="lin" valueType="num">
                                      <p:cBhvr additive="base">
                                        <p:cTn id="7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0" grpId="0" animBg="1"/>
      <p:bldP spid="8" grpId="0"/>
      <p:bldP spid="11" grpId="0"/>
      <p:bldP spid="14" grpId="0" animBg="1"/>
      <p:bldP spid="23" grpId="0" animBg="1"/>
      <p:bldP spid="24" grpId="0" animBg="1"/>
      <p:bldP spid="25" grpId="0" animBg="1"/>
      <p:bldP spid="2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z="3600" b="1" dirty="0" smtClean="0">
                <a:solidFill>
                  <a:schemeClr val="accent1">
                    <a:lumMod val="50000"/>
                  </a:schemeClr>
                </a:solidFill>
              </a:rPr>
              <a:t>{</a:t>
            </a:r>
            <a:r>
              <a:rPr lang="fr-CA" sz="3600" b="1" dirty="0" err="1" smtClean="0">
                <a:solidFill>
                  <a:schemeClr val="accent1">
                    <a:lumMod val="50000"/>
                  </a:schemeClr>
                </a:solidFill>
              </a:rPr>
              <a:t>you</a:t>
            </a:r>
            <a:r>
              <a:rPr lang="fr-CA" sz="3600" b="1" dirty="0" smtClean="0">
                <a:solidFill>
                  <a:schemeClr val="accent1">
                    <a:lumMod val="50000"/>
                  </a:schemeClr>
                </a:solidFill>
              </a:rPr>
              <a:t> </a:t>
            </a:r>
            <a:r>
              <a:rPr lang="fr-CA" sz="3600" b="1" dirty="0" err="1" smtClean="0">
                <a:solidFill>
                  <a:schemeClr val="accent1">
                    <a:lumMod val="50000"/>
                  </a:schemeClr>
                </a:solidFill>
              </a:rPr>
              <a:t>dropped</a:t>
            </a:r>
            <a:r>
              <a:rPr lang="fr-CA" sz="3600" b="1" dirty="0" smtClean="0">
                <a:solidFill>
                  <a:schemeClr val="accent1">
                    <a:lumMod val="50000"/>
                  </a:schemeClr>
                </a:solidFill>
              </a:rPr>
              <a:t> a </a:t>
            </a:r>
            <a:r>
              <a:rPr lang="fr-CA" sz="3600" b="1" dirty="0" err="1" smtClean="0">
                <a:solidFill>
                  <a:schemeClr val="accent1">
                    <a:lumMod val="50000"/>
                  </a:schemeClr>
                </a:solidFill>
              </a:rPr>
              <a:t>binary</a:t>
            </a:r>
            <a:r>
              <a:rPr lang="fr-CA" sz="3600" b="1" dirty="0" smtClean="0">
                <a:solidFill>
                  <a:schemeClr val="accent1">
                    <a:lumMod val="50000"/>
                  </a:schemeClr>
                </a:solidFill>
              </a:rPr>
              <a:t> to the system file</a:t>
            </a:r>
            <a:r>
              <a:rPr lang="fr-CA" sz="3600" b="1" dirty="0" smtClean="0">
                <a:solidFill>
                  <a:schemeClr val="accent1">
                    <a:lumMod val="50000"/>
                  </a:schemeClr>
                </a:solidFill>
              </a:rPr>
              <a:t>?} </a:t>
            </a:r>
            <a:endParaRPr lang="fr-FR" dirty="0"/>
          </a:p>
        </p:txBody>
      </p:sp>
      <p:sp>
        <p:nvSpPr>
          <p:cNvPr id="3" name="Content Placeholder 2"/>
          <p:cNvSpPr>
            <a:spLocks noGrp="1"/>
          </p:cNvSpPr>
          <p:nvPr>
            <p:ph idx="1"/>
          </p:nvPr>
        </p:nvSpPr>
        <p:spPr/>
        <p:txBody>
          <a:bodyPr/>
          <a:lstStyle/>
          <a:p>
            <a:endParaRPr lang="fr-FR" dirty="0"/>
          </a:p>
        </p:txBody>
      </p:sp>
      <p:pic>
        <p:nvPicPr>
          <p:cNvPr id="4" name="Picture 3"/>
          <p:cNvPicPr>
            <a:picLocks noChangeAspect="1"/>
          </p:cNvPicPr>
          <p:nvPr/>
        </p:nvPicPr>
        <p:blipFill>
          <a:blip r:embed="rId2"/>
          <a:stretch>
            <a:fillRect/>
          </a:stretch>
        </p:blipFill>
        <p:spPr>
          <a:xfrm>
            <a:off x="1952625" y="2126796"/>
            <a:ext cx="5238750" cy="3562350"/>
          </a:xfrm>
          <a:prstGeom prst="rect">
            <a:avLst/>
          </a:prstGeom>
        </p:spPr>
      </p:pic>
      <p:sp>
        <p:nvSpPr>
          <p:cNvPr id="5" name="Slide Number Placeholder 4"/>
          <p:cNvSpPr>
            <a:spLocks noGrp="1"/>
          </p:cNvSpPr>
          <p:nvPr>
            <p:ph type="sldNum" sz="quarter" idx="12"/>
          </p:nvPr>
        </p:nvSpPr>
        <p:spPr/>
        <p:txBody>
          <a:bodyPr/>
          <a:lstStyle/>
          <a:p>
            <a:fld id="{89B86E6B-EBB6-48FF-B4E3-4C5DBB4B72D9}" type="slidenum">
              <a:rPr lang="fr-BE" smtClean="0"/>
              <a:pPr/>
              <a:t>32</a:t>
            </a:fld>
            <a:endParaRPr lang="fr-BE"/>
          </a:p>
        </p:txBody>
      </p:sp>
    </p:spTree>
    <p:extLst>
      <p:ext uri="{BB962C8B-B14F-4D97-AF65-F5344CB8AC3E}">
        <p14:creationId xmlns:p14="http://schemas.microsoft.com/office/powerpoint/2010/main" val="21835646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vert="horz" lIns="91440" tIns="45720" rIns="91440" bIns="45720" rtlCol="0" anchor="ctr">
            <a:normAutofit/>
          </a:bodyPr>
          <a:lstStyle/>
          <a:p>
            <a:r>
              <a:rPr lang="fr-CA" sz="4000" b="1" dirty="0">
                <a:solidFill>
                  <a:schemeClr val="accent1">
                    <a:lumMod val="50000"/>
                  </a:schemeClr>
                </a:solidFill>
              </a:rPr>
              <a:t>…and </a:t>
            </a:r>
            <a:r>
              <a:rPr lang="fr-CA" sz="4000" b="1" dirty="0" err="1">
                <a:solidFill>
                  <a:schemeClr val="accent1">
                    <a:lumMod val="50000"/>
                  </a:schemeClr>
                </a:solidFill>
              </a:rPr>
              <a:t>like</a:t>
            </a:r>
            <a:r>
              <a:rPr lang="fr-CA" sz="4000" b="1" dirty="0">
                <a:solidFill>
                  <a:schemeClr val="accent1">
                    <a:lumMod val="50000"/>
                  </a:schemeClr>
                </a:solidFill>
              </a:rPr>
              <a:t> Microsoft </a:t>
            </a:r>
            <a:r>
              <a:rPr lang="fr-CA" sz="4000" b="1" dirty="0" err="1">
                <a:solidFill>
                  <a:schemeClr val="accent1">
                    <a:lumMod val="50000"/>
                  </a:schemeClr>
                </a:solidFill>
              </a:rPr>
              <a:t>with</a:t>
            </a:r>
            <a:r>
              <a:rPr lang="fr-CA" sz="4000" b="1" dirty="0">
                <a:solidFill>
                  <a:schemeClr val="accent1">
                    <a:lumMod val="50000"/>
                  </a:schemeClr>
                </a:solidFill>
              </a:rPr>
              <a:t> </a:t>
            </a:r>
            <a:r>
              <a:rPr lang="fr-CA" sz="4000" b="1" dirty="0" err="1">
                <a:solidFill>
                  <a:schemeClr val="accent1">
                    <a:lumMod val="50000"/>
                  </a:schemeClr>
                </a:solidFill>
              </a:rPr>
              <a:t>valid</a:t>
            </a:r>
            <a:r>
              <a:rPr lang="fr-CA" sz="4000" b="1" dirty="0">
                <a:solidFill>
                  <a:schemeClr val="accent1">
                    <a:lumMod val="50000"/>
                  </a:schemeClr>
                </a:solidFill>
              </a:rPr>
              <a:t> digital </a:t>
            </a:r>
            <a:r>
              <a:rPr lang="fr-CA" sz="4000" b="1" dirty="0" smtClean="0">
                <a:solidFill>
                  <a:schemeClr val="accent1">
                    <a:lumMod val="50000"/>
                  </a:schemeClr>
                </a:solidFill>
              </a:rPr>
              <a:t>signatures!</a:t>
            </a:r>
            <a:endParaRPr lang="fr-FR" sz="4000" b="1" dirty="0">
              <a:solidFill>
                <a:schemeClr val="accent1">
                  <a:lumMod val="50000"/>
                </a:schemeClr>
              </a:solidFill>
            </a:endParaRPr>
          </a:p>
        </p:txBody>
      </p:sp>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52856" y="1764711"/>
            <a:ext cx="2140297" cy="1738991"/>
          </a:xfrm>
          <a:prstGeom prst="rect">
            <a:avLst/>
          </a:prstGeom>
        </p:spPr>
      </p:pic>
      <p:sp>
        <p:nvSpPr>
          <p:cNvPr id="4" name="Right Arrow 3"/>
          <p:cNvSpPr/>
          <p:nvPr/>
        </p:nvSpPr>
        <p:spPr>
          <a:xfrm>
            <a:off x="3595080" y="2334902"/>
            <a:ext cx="1676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5" name="TextBox 4"/>
          <p:cNvSpPr txBox="1"/>
          <p:nvPr/>
        </p:nvSpPr>
        <p:spPr>
          <a:xfrm>
            <a:off x="3377083" y="2690977"/>
            <a:ext cx="1989647" cy="415498"/>
          </a:xfrm>
          <a:prstGeom prst="rect">
            <a:avLst/>
          </a:prstGeom>
        </p:spPr>
        <p:txBody>
          <a:bodyPr wrap="none">
            <a:spAutoFit/>
          </a:bodyPr>
          <a:lstStyle>
            <a:defPPr>
              <a:defRPr lang="fr-FR"/>
            </a:defPPr>
            <a:lvl1pPr>
              <a:defRPr sz="2100">
                <a:solidFill>
                  <a:schemeClr val="accent1">
                    <a:lumMod val="50000"/>
                  </a:schemeClr>
                </a:solidFill>
              </a:defRPr>
            </a:lvl1pPr>
          </a:lstStyle>
          <a:p>
            <a:r>
              <a:rPr lang="en-US" dirty="0"/>
              <a:t>WMI : *dump it!</a:t>
            </a:r>
            <a:endParaRPr lang="fr-BE" dirty="0"/>
          </a:p>
        </p:txBody>
      </p:sp>
      <p:pic>
        <p:nvPicPr>
          <p:cNvPr id="6146" name="Picture 2" descr="http://www.nuance.com/ucmprod/groups/imaging/@web-enus/documents/multimedia/nc_02742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1980" y="1442275"/>
            <a:ext cx="1424836" cy="1981201"/>
          </a:xfrm>
          <a:prstGeom prst="rect">
            <a:avLst/>
          </a:prstGeom>
          <a:noFill/>
          <a:extLst>
            <a:ext uri="{909E8E84-426E-40DD-AFC4-6F175D3DCCD1}">
              <a14:hiddenFill xmlns:a14="http://schemas.microsoft.com/office/drawing/2010/main">
                <a:solidFill>
                  <a:srgbClr val="FFFFFF"/>
                </a:solidFill>
              </a14:hiddenFill>
            </a:ext>
          </a:extLst>
        </p:spPr>
      </p:pic>
      <p:sp>
        <p:nvSpPr>
          <p:cNvPr id="10" name="Right Arrow 9"/>
          <p:cNvSpPr/>
          <p:nvPr/>
        </p:nvSpPr>
        <p:spPr>
          <a:xfrm rot="10800000">
            <a:off x="3548425" y="3346790"/>
            <a:ext cx="1676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8" name="Rectangle 7"/>
          <p:cNvSpPr/>
          <p:nvPr/>
        </p:nvSpPr>
        <p:spPr>
          <a:xfrm>
            <a:off x="2720941" y="3744195"/>
            <a:ext cx="3210879" cy="415498"/>
          </a:xfrm>
          <a:prstGeom prst="rect">
            <a:avLst/>
          </a:prstGeom>
        </p:spPr>
        <p:txBody>
          <a:bodyPr wrap="none">
            <a:spAutoFit/>
          </a:bodyPr>
          <a:lstStyle/>
          <a:p>
            <a:r>
              <a:rPr lang="en-US" sz="2100" dirty="0">
                <a:solidFill>
                  <a:schemeClr val="accent1">
                    <a:lumMod val="50000"/>
                  </a:schemeClr>
                </a:solidFill>
              </a:rPr>
              <a:t>Here </a:t>
            </a:r>
            <a:r>
              <a:rPr lang="en-US" sz="2100" dirty="0" smtClean="0">
                <a:solidFill>
                  <a:schemeClr val="accent1">
                    <a:lumMod val="50000"/>
                  </a:schemeClr>
                </a:solidFill>
              </a:rPr>
              <a:t>is your </a:t>
            </a:r>
            <a:r>
              <a:rPr lang="en-US" sz="2100" dirty="0">
                <a:solidFill>
                  <a:schemeClr val="accent1">
                    <a:lumMod val="50000"/>
                  </a:schemeClr>
                </a:solidFill>
              </a:rPr>
              <a:t>lsass.exe dump</a:t>
            </a:r>
            <a:endParaRPr lang="fr-BE" sz="2100" dirty="0">
              <a:solidFill>
                <a:schemeClr val="accent1">
                  <a:lumMod val="50000"/>
                </a:schemeClr>
              </a:solidFill>
            </a:endParaRPr>
          </a:p>
        </p:txBody>
      </p:sp>
      <p:sp>
        <p:nvSpPr>
          <p:cNvPr id="6" name="Rectangle 5"/>
          <p:cNvSpPr/>
          <p:nvPr/>
        </p:nvSpPr>
        <p:spPr>
          <a:xfrm>
            <a:off x="279084" y="4100062"/>
            <a:ext cx="4572000" cy="369332"/>
          </a:xfrm>
          <a:prstGeom prst="rect">
            <a:avLst/>
          </a:prstGeom>
        </p:spPr>
        <p:txBody>
          <a:bodyPr>
            <a:spAutoFit/>
          </a:bodyPr>
          <a:lstStyle/>
          <a:p>
            <a:r>
              <a:rPr lang="en-US" dirty="0"/>
              <a:t>*</a:t>
            </a:r>
            <a:r>
              <a:rPr lang="en-US" dirty="0" smtClean="0"/>
              <a:t>userdump.exe</a:t>
            </a:r>
            <a:endParaRPr lang="fr-BE" dirty="0"/>
          </a:p>
        </p:txBody>
      </p:sp>
      <p:pic>
        <p:nvPicPr>
          <p:cNvPr id="3074" name="Picture 2" descr="https://pbs.twimg.com/media/CPnq4cgXAAAnKg2.png:lar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7314" y="4497946"/>
            <a:ext cx="3724275" cy="162877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2" name="Rectangle 11"/>
          <p:cNvSpPr/>
          <p:nvPr/>
        </p:nvSpPr>
        <p:spPr>
          <a:xfrm>
            <a:off x="6321543" y="3106571"/>
            <a:ext cx="2624245" cy="415498"/>
          </a:xfrm>
          <a:prstGeom prst="rect">
            <a:avLst/>
          </a:prstGeom>
        </p:spPr>
        <p:txBody>
          <a:bodyPr wrap="none">
            <a:spAutoFit/>
          </a:bodyPr>
          <a:lstStyle/>
          <a:p>
            <a:r>
              <a:rPr lang="en-US" sz="2100" dirty="0">
                <a:solidFill>
                  <a:schemeClr val="accent1">
                    <a:lumMod val="50000"/>
                  </a:schemeClr>
                </a:solidFill>
              </a:rPr>
              <a:t>A server somewhere…</a:t>
            </a:r>
            <a:endParaRPr lang="fr-BE" sz="2100" dirty="0">
              <a:solidFill>
                <a:schemeClr val="accent1">
                  <a:lumMod val="50000"/>
                </a:schemeClr>
              </a:solidFill>
            </a:endParaRPr>
          </a:p>
        </p:txBody>
      </p:sp>
      <p:sp>
        <p:nvSpPr>
          <p:cNvPr id="7" name="Rectangle 6"/>
          <p:cNvSpPr/>
          <p:nvPr/>
        </p:nvSpPr>
        <p:spPr>
          <a:xfrm>
            <a:off x="760726" y="6415177"/>
            <a:ext cx="8582308" cy="307777"/>
          </a:xfrm>
          <a:prstGeom prst="rect">
            <a:avLst/>
          </a:prstGeom>
        </p:spPr>
        <p:txBody>
          <a:bodyPr wrap="square">
            <a:spAutoFit/>
          </a:bodyPr>
          <a:lstStyle/>
          <a:p>
            <a:r>
              <a:rPr lang="fr-FR" sz="1400" dirty="0">
                <a:hlinkClick r:id="rId5"/>
              </a:rPr>
              <a:t>http://</a:t>
            </a:r>
            <a:r>
              <a:rPr lang="fr-FR" sz="1400" dirty="0" smtClean="0">
                <a:hlinkClick r:id="rId5"/>
              </a:rPr>
              <a:t>blogs.msdn.com/b/pfedev/archive/2008/09/26/all-the-ways-to-capture-a-dump.aspx</a:t>
            </a:r>
            <a:r>
              <a:rPr lang="fr-FR" sz="1400" dirty="0" smtClean="0"/>
              <a:t> </a:t>
            </a:r>
            <a:endParaRPr lang="fr-FR" sz="1400" dirty="0"/>
          </a:p>
        </p:txBody>
      </p:sp>
      <p:pic>
        <p:nvPicPr>
          <p:cNvPr id="15" name="Content Placeholder 14"/>
          <p:cNvPicPr>
            <a:picLocks noGrp="1" noChangeAspect="1"/>
          </p:cNvPicPr>
          <p:nvPr>
            <p:ph idx="1"/>
          </p:nvPr>
        </p:nvPicPr>
        <p:blipFill>
          <a:blip r:embed="rId6" cstate="print">
            <a:extLst>
              <a:ext uri="{28A0092B-C50C-407E-A947-70E740481C1C}">
                <a14:useLocalDpi xmlns:a14="http://schemas.microsoft.com/office/drawing/2010/main" val="0"/>
              </a:ext>
            </a:extLst>
          </a:blip>
          <a:stretch>
            <a:fillRect/>
          </a:stretch>
        </p:blipFill>
        <p:spPr>
          <a:xfrm>
            <a:off x="6321543" y="3522864"/>
            <a:ext cx="2287316" cy="2830173"/>
          </a:xfrm>
        </p:spPr>
      </p:pic>
      <p:sp>
        <p:nvSpPr>
          <p:cNvPr id="2" name="Slide Number Placeholder 1"/>
          <p:cNvSpPr>
            <a:spLocks noGrp="1"/>
          </p:cNvSpPr>
          <p:nvPr>
            <p:ph type="sldNum" sz="quarter" idx="12"/>
          </p:nvPr>
        </p:nvSpPr>
        <p:spPr/>
        <p:txBody>
          <a:bodyPr/>
          <a:lstStyle/>
          <a:p>
            <a:fld id="{89B86E6B-EBB6-48FF-B4E3-4C5DBB4B72D9}" type="slidenum">
              <a:rPr lang="fr-BE" smtClean="0"/>
              <a:pPr/>
              <a:t>33</a:t>
            </a:fld>
            <a:endParaRPr lang="fr-BE"/>
          </a:p>
        </p:txBody>
      </p:sp>
    </p:spTree>
    <p:extLst>
      <p:ext uri="{BB962C8B-B14F-4D97-AF65-F5344CB8AC3E}">
        <p14:creationId xmlns:p14="http://schemas.microsoft.com/office/powerpoint/2010/main" val="606987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07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0" grpId="0" animBg="1"/>
      <p:bldP spid="8" grpId="0"/>
      <p:bldP spid="6" grpId="0"/>
      <p:bldP spid="12"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2997" y="1754890"/>
            <a:ext cx="2972215" cy="962159"/>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34437" y="1695209"/>
            <a:ext cx="3934374" cy="4382112"/>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5598" y="4130993"/>
            <a:ext cx="8754697" cy="1705213"/>
          </a:xfrm>
          <a:prstGeom prst="rect">
            <a:avLst/>
          </a:prstGeom>
        </p:spPr>
      </p:pic>
      <p:sp>
        <p:nvSpPr>
          <p:cNvPr id="6" name="Title 5"/>
          <p:cNvSpPr>
            <a:spLocks noGrp="1"/>
          </p:cNvSpPr>
          <p:nvPr>
            <p:ph type="title"/>
          </p:nvPr>
        </p:nvSpPr>
        <p:spPr/>
        <p:txBody>
          <a:bodyPr vert="horz" lIns="91440" tIns="45720" rIns="91440" bIns="45720" rtlCol="0" anchor="ctr">
            <a:normAutofit/>
          </a:bodyPr>
          <a:lstStyle/>
          <a:p>
            <a:r>
              <a:rPr lang="fr-BE" sz="4000" b="1" dirty="0">
                <a:solidFill>
                  <a:schemeClr val="accent1">
                    <a:lumMod val="50000"/>
                  </a:schemeClr>
                </a:solidFill>
              </a:rPr>
              <a:t>No </a:t>
            </a:r>
            <a:r>
              <a:rPr lang="fr-BE" sz="4000" b="1" dirty="0" err="1">
                <a:solidFill>
                  <a:schemeClr val="accent1">
                    <a:lumMod val="50000"/>
                  </a:schemeClr>
                </a:solidFill>
              </a:rPr>
              <a:t>need</a:t>
            </a:r>
            <a:r>
              <a:rPr lang="fr-BE" sz="4000" b="1" dirty="0">
                <a:solidFill>
                  <a:schemeClr val="accent1">
                    <a:lumMod val="50000"/>
                  </a:schemeClr>
                </a:solidFill>
              </a:rPr>
              <a:t> to </a:t>
            </a:r>
            <a:r>
              <a:rPr lang="fr-BE" sz="4000" b="1" dirty="0" err="1">
                <a:solidFill>
                  <a:schemeClr val="accent1">
                    <a:lumMod val="50000"/>
                  </a:schemeClr>
                </a:solidFill>
              </a:rPr>
              <a:t>be</a:t>
            </a:r>
            <a:r>
              <a:rPr lang="fr-BE" sz="4000" b="1" dirty="0">
                <a:solidFill>
                  <a:schemeClr val="accent1">
                    <a:lumMod val="50000"/>
                  </a:schemeClr>
                </a:solidFill>
              </a:rPr>
              <a:t> an </a:t>
            </a:r>
            <a:r>
              <a:rPr lang="fr-BE" sz="4000" b="1" dirty="0" err="1">
                <a:solidFill>
                  <a:schemeClr val="accent1">
                    <a:lumMod val="50000"/>
                  </a:schemeClr>
                </a:solidFill>
              </a:rPr>
              <a:t>Administrator</a:t>
            </a:r>
            <a:endParaRPr lang="fr-FR" sz="4000" b="1" dirty="0">
              <a:solidFill>
                <a:schemeClr val="accent1">
                  <a:lumMod val="50000"/>
                </a:schemeClr>
              </a:solidFill>
            </a:endParaRPr>
          </a:p>
        </p:txBody>
      </p:sp>
      <p:sp>
        <p:nvSpPr>
          <p:cNvPr id="7" name="Content Placeholder 6"/>
          <p:cNvSpPr>
            <a:spLocks noGrp="1"/>
          </p:cNvSpPr>
          <p:nvPr>
            <p:ph idx="1"/>
          </p:nvPr>
        </p:nvSpPr>
        <p:spPr/>
        <p:txBody>
          <a:bodyPr/>
          <a:lstStyle/>
          <a:p>
            <a:endParaRPr lang="fr-FR"/>
          </a:p>
        </p:txBody>
      </p:sp>
      <p:sp>
        <p:nvSpPr>
          <p:cNvPr id="2" name="Slide Number Placeholder 1"/>
          <p:cNvSpPr>
            <a:spLocks noGrp="1"/>
          </p:cNvSpPr>
          <p:nvPr>
            <p:ph type="sldNum" sz="quarter" idx="12"/>
          </p:nvPr>
        </p:nvSpPr>
        <p:spPr/>
        <p:txBody>
          <a:bodyPr/>
          <a:lstStyle/>
          <a:p>
            <a:fld id="{89B86E6B-EBB6-48FF-B4E3-4C5DBB4B72D9}" type="slidenum">
              <a:rPr lang="fr-BE" smtClean="0"/>
              <a:pPr/>
              <a:t>34</a:t>
            </a:fld>
            <a:endParaRPr lang="fr-BE"/>
          </a:p>
        </p:txBody>
      </p:sp>
    </p:spTree>
    <p:extLst>
      <p:ext uri="{BB962C8B-B14F-4D97-AF65-F5344CB8AC3E}">
        <p14:creationId xmlns:p14="http://schemas.microsoft.com/office/powerpoint/2010/main" val="4277461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outVertic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758661" y="5075050"/>
            <a:ext cx="3018775" cy="383182"/>
          </a:xfrm>
          <a:prstGeom prst="rect">
            <a:avLst/>
          </a:prstGeom>
        </p:spPr>
        <p:txBody>
          <a:bodyPr vert="horz" lIns="91440" tIns="45720" rIns="91440" bIns="45720" rtlCol="0">
            <a:normAutofit/>
          </a:bodyPr>
          <a:lstStyle/>
          <a:p>
            <a:pPr defTabSz="685800">
              <a:lnSpc>
                <a:spcPct val="90000"/>
              </a:lnSpc>
              <a:spcBef>
                <a:spcPts val="750"/>
              </a:spcBef>
              <a:buFont typeface="Arial" panose="020B0604020202020204" pitchFamily="34" charset="0"/>
              <a:buNone/>
            </a:pPr>
            <a:r>
              <a:rPr lang="en-US" dirty="0" smtClean="0">
                <a:solidFill>
                  <a:schemeClr val="accent1">
                    <a:lumMod val="50000"/>
                  </a:schemeClr>
                </a:solidFill>
              </a:rPr>
              <a:t>“sorry </a:t>
            </a:r>
            <a:r>
              <a:rPr lang="en-US" dirty="0">
                <a:solidFill>
                  <a:schemeClr val="accent1">
                    <a:lumMod val="50000"/>
                  </a:schemeClr>
                </a:solidFill>
              </a:rPr>
              <a:t>you guys don't get </a:t>
            </a:r>
            <a:r>
              <a:rPr lang="en-US" dirty="0" smtClean="0">
                <a:solidFill>
                  <a:schemeClr val="accent1">
                    <a:lumMod val="50000"/>
                  </a:schemeClr>
                </a:solidFill>
              </a:rPr>
              <a:t>it”</a:t>
            </a:r>
            <a:endParaRPr lang="fr-FR" dirty="0">
              <a:solidFill>
                <a:schemeClr val="accent1">
                  <a:lumMod val="50000"/>
                </a:schemeClr>
              </a:solidFill>
            </a:endParaRPr>
          </a:p>
        </p:txBody>
      </p:sp>
      <p:sp>
        <p:nvSpPr>
          <p:cNvPr id="6" name="Content Placeholder 5"/>
          <p:cNvSpPr>
            <a:spLocks noGrp="1"/>
          </p:cNvSpPr>
          <p:nvPr>
            <p:ph idx="1"/>
          </p:nvPr>
        </p:nvSpPr>
        <p:spPr/>
        <p:txBody>
          <a:bodyPr/>
          <a:lstStyle/>
          <a:p>
            <a:pPr marL="0" indent="0">
              <a:buNone/>
            </a:pPr>
            <a:endParaRPr lang="en-US" dirty="0" smtClean="0">
              <a:solidFill>
                <a:schemeClr val="accent1">
                  <a:lumMod val="50000"/>
                </a:schemeClr>
              </a:solidFill>
            </a:endParaRPr>
          </a:p>
          <a:p>
            <a:pPr marL="0" indent="0">
              <a:buNone/>
            </a:pPr>
            <a:r>
              <a:rPr lang="en-US" dirty="0" smtClean="0">
                <a:solidFill>
                  <a:schemeClr val="accent1">
                    <a:lumMod val="50000"/>
                  </a:schemeClr>
                </a:solidFill>
              </a:rPr>
              <a:t>   </a:t>
            </a:r>
            <a:endParaRPr lang="fr-FR" dirty="0"/>
          </a:p>
        </p:txBody>
      </p:sp>
      <p:sp>
        <p:nvSpPr>
          <p:cNvPr id="5" name="Title 4"/>
          <p:cNvSpPr>
            <a:spLocks noGrp="1"/>
          </p:cNvSpPr>
          <p:nvPr>
            <p:ph type="title"/>
          </p:nvPr>
        </p:nvSpPr>
        <p:spPr/>
        <p:txBody>
          <a:bodyPr vert="horz" lIns="91440" tIns="45720" rIns="91440" bIns="45720" rtlCol="0" anchor="ctr">
            <a:normAutofit/>
          </a:bodyPr>
          <a:lstStyle/>
          <a:p>
            <a:r>
              <a:rPr lang="fr-CA" sz="4000" b="1" dirty="0">
                <a:solidFill>
                  <a:schemeClr val="accent1">
                    <a:lumMod val="50000"/>
                  </a:schemeClr>
                </a:solidFill>
              </a:rPr>
              <a:t>No </a:t>
            </a:r>
            <a:r>
              <a:rPr lang="fr-CA" sz="4000" b="1" dirty="0" err="1">
                <a:solidFill>
                  <a:schemeClr val="accent1">
                    <a:lumMod val="50000"/>
                  </a:schemeClr>
                </a:solidFill>
              </a:rPr>
              <a:t>need</a:t>
            </a:r>
            <a:r>
              <a:rPr lang="fr-CA" sz="4000" b="1" dirty="0">
                <a:solidFill>
                  <a:schemeClr val="accent1">
                    <a:lumMod val="50000"/>
                  </a:schemeClr>
                </a:solidFill>
              </a:rPr>
              <a:t> to </a:t>
            </a:r>
            <a:r>
              <a:rPr lang="fr-CA" sz="4000" b="1" dirty="0" err="1">
                <a:solidFill>
                  <a:schemeClr val="accent1">
                    <a:lumMod val="50000"/>
                  </a:schemeClr>
                </a:solidFill>
              </a:rPr>
              <a:t>be</a:t>
            </a:r>
            <a:r>
              <a:rPr lang="fr-CA" sz="4000" b="1" dirty="0">
                <a:solidFill>
                  <a:schemeClr val="accent1">
                    <a:lumMod val="50000"/>
                  </a:schemeClr>
                </a:solidFill>
              </a:rPr>
              <a:t> an </a:t>
            </a:r>
            <a:r>
              <a:rPr lang="fr-CA" sz="4000" b="1" dirty="0" err="1">
                <a:solidFill>
                  <a:schemeClr val="accent1">
                    <a:lumMod val="50000"/>
                  </a:schemeClr>
                </a:solidFill>
              </a:rPr>
              <a:t>Administrator</a:t>
            </a:r>
            <a:r>
              <a:rPr lang="fr-CA" sz="4000" b="1" dirty="0">
                <a:solidFill>
                  <a:schemeClr val="accent1">
                    <a:lumMod val="50000"/>
                  </a:schemeClr>
                </a:solidFill>
              </a:rPr>
              <a:t>, </a:t>
            </a:r>
            <a:r>
              <a:rPr lang="fr-CA" sz="4000" b="1" dirty="0" err="1">
                <a:solidFill>
                  <a:schemeClr val="accent1">
                    <a:lumMod val="50000"/>
                  </a:schemeClr>
                </a:solidFill>
              </a:rPr>
              <a:t>you</a:t>
            </a:r>
            <a:r>
              <a:rPr lang="fr-CA" sz="4000" b="1" dirty="0">
                <a:solidFill>
                  <a:schemeClr val="accent1">
                    <a:lumMod val="50000"/>
                  </a:schemeClr>
                </a:solidFill>
              </a:rPr>
              <a:t> have a </a:t>
            </a:r>
            <a:r>
              <a:rPr lang="fr-CA" sz="4000" b="1" dirty="0" err="1">
                <a:solidFill>
                  <a:schemeClr val="accent1">
                    <a:lumMod val="50000"/>
                  </a:schemeClr>
                </a:solidFill>
              </a:rPr>
              <a:t>virtual</a:t>
            </a:r>
            <a:r>
              <a:rPr lang="fr-CA" sz="4000" b="1" dirty="0">
                <a:solidFill>
                  <a:schemeClr val="accent1">
                    <a:lumMod val="50000"/>
                  </a:schemeClr>
                </a:solidFill>
              </a:rPr>
              <a:t> </a:t>
            </a:r>
            <a:r>
              <a:rPr lang="fr-CA" sz="4000" b="1" dirty="0" err="1">
                <a:solidFill>
                  <a:schemeClr val="accent1">
                    <a:lumMod val="50000"/>
                  </a:schemeClr>
                </a:solidFill>
              </a:rPr>
              <a:t>problem</a:t>
            </a:r>
            <a:endParaRPr lang="fr-FR" sz="4000" b="1" dirty="0">
              <a:solidFill>
                <a:schemeClr val="accent1">
                  <a:lumMod val="50000"/>
                </a:schemeClr>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04798" y="6257097"/>
            <a:ext cx="3754368" cy="33351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04798" y="5144442"/>
            <a:ext cx="4125993" cy="1210164"/>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56550" y="2714891"/>
            <a:ext cx="5230900" cy="1594787"/>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01538" y="4112626"/>
            <a:ext cx="4631022" cy="1010058"/>
          </a:xfrm>
          <a:prstGeom prst="rect">
            <a:avLst/>
          </a:prstGeom>
        </p:spPr>
      </p:pic>
      <p:sp>
        <p:nvSpPr>
          <p:cNvPr id="13" name="Rectangle 12"/>
          <p:cNvSpPr/>
          <p:nvPr/>
        </p:nvSpPr>
        <p:spPr>
          <a:xfrm>
            <a:off x="1380845" y="2028394"/>
            <a:ext cx="6955971" cy="369332"/>
          </a:xfrm>
          <a:prstGeom prst="rect">
            <a:avLst/>
          </a:prstGeom>
        </p:spPr>
        <p:txBody>
          <a:bodyPr wrap="square">
            <a:spAutoFit/>
          </a:bodyPr>
          <a:lstStyle/>
          <a:p>
            <a:r>
              <a:rPr lang="en-US" dirty="0">
                <a:solidFill>
                  <a:schemeClr val="accent1">
                    <a:lumMod val="50000"/>
                  </a:schemeClr>
                </a:solidFill>
              </a:rPr>
              <a:t>Not still domain admin and you are </a:t>
            </a:r>
            <a:r>
              <a:rPr lang="en-US" dirty="0" smtClean="0">
                <a:solidFill>
                  <a:schemeClr val="accent1">
                    <a:lumMod val="50000"/>
                  </a:schemeClr>
                </a:solidFill>
              </a:rPr>
              <a:t>a </a:t>
            </a:r>
            <a:r>
              <a:rPr lang="en-US" dirty="0" err="1">
                <a:solidFill>
                  <a:schemeClr val="accent1">
                    <a:lumMod val="50000"/>
                  </a:schemeClr>
                </a:solidFill>
              </a:rPr>
              <a:t>hyper-v</a:t>
            </a:r>
            <a:r>
              <a:rPr lang="en-US" dirty="0">
                <a:solidFill>
                  <a:schemeClr val="accent1">
                    <a:lumMod val="50000"/>
                  </a:schemeClr>
                </a:solidFill>
              </a:rPr>
              <a:t> operator? Seriously?</a:t>
            </a:r>
            <a:endParaRPr lang="fr-FR" dirty="0">
              <a:solidFill>
                <a:schemeClr val="accent1">
                  <a:lumMod val="50000"/>
                </a:schemeClr>
              </a:solidFill>
            </a:endParaRPr>
          </a:p>
        </p:txBody>
      </p:sp>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08466" y="3346154"/>
            <a:ext cx="5278984" cy="16866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Slide Number Placeholder 1"/>
          <p:cNvSpPr>
            <a:spLocks noGrp="1"/>
          </p:cNvSpPr>
          <p:nvPr>
            <p:ph type="sldNum" sz="quarter" idx="12"/>
          </p:nvPr>
        </p:nvSpPr>
        <p:spPr/>
        <p:txBody>
          <a:bodyPr/>
          <a:lstStyle/>
          <a:p>
            <a:fld id="{89B86E6B-EBB6-48FF-B4E3-4C5DBB4B72D9}" type="slidenum">
              <a:rPr lang="fr-BE" smtClean="0"/>
              <a:pPr/>
              <a:t>35</a:t>
            </a:fld>
            <a:endParaRPr lang="fr-BE"/>
          </a:p>
        </p:txBody>
      </p:sp>
    </p:spTree>
    <p:extLst>
      <p:ext uri="{BB962C8B-B14F-4D97-AF65-F5344CB8AC3E}">
        <p14:creationId xmlns:p14="http://schemas.microsoft.com/office/powerpoint/2010/main" val="20945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fltVal val="0"/>
                                          </p:val>
                                        </p:tav>
                                        <p:tav tm="100000">
                                          <p:val>
                                            <p:strVal val="#ppt_w"/>
                                          </p:val>
                                        </p:tav>
                                      </p:tavLst>
                                    </p:anim>
                                    <p:anim calcmode="lin" valueType="num">
                                      <p:cBhvr>
                                        <p:cTn id="30" dur="1000" fill="hold"/>
                                        <p:tgtEl>
                                          <p:spTgt spid="7"/>
                                        </p:tgtEl>
                                        <p:attrNameLst>
                                          <p:attrName>ppt_h</p:attrName>
                                        </p:attrNameLst>
                                      </p:cBhvr>
                                      <p:tavLst>
                                        <p:tav tm="0">
                                          <p:val>
                                            <p:fltVal val="0"/>
                                          </p:val>
                                        </p:tav>
                                        <p:tav tm="100000">
                                          <p:val>
                                            <p:strVal val="#ppt_h"/>
                                          </p:val>
                                        </p:tav>
                                      </p:tavLst>
                                    </p:anim>
                                    <p:anim calcmode="lin" valueType="num">
                                      <p:cBhvr>
                                        <p:cTn id="31" dur="1000" fill="hold"/>
                                        <p:tgtEl>
                                          <p:spTgt spid="7"/>
                                        </p:tgtEl>
                                        <p:attrNameLst>
                                          <p:attrName>style.rotation</p:attrName>
                                        </p:attrNameLst>
                                      </p:cBhvr>
                                      <p:tavLst>
                                        <p:tav tm="0">
                                          <p:val>
                                            <p:fltVal val="90"/>
                                          </p:val>
                                        </p:tav>
                                        <p:tav tm="100000">
                                          <p:val>
                                            <p:fltVal val="0"/>
                                          </p:val>
                                        </p:tav>
                                      </p:tavLst>
                                    </p:anim>
                                    <p:animEffect transition="in" filter="fade">
                                      <p:cBhvr>
                                        <p:cTn id="3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s://pbs.twimg.com/media/CQCAusiWsAE8NhG.png:larg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75417" y="1685735"/>
            <a:ext cx="5805278" cy="506628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vert="horz" lIns="91440" tIns="45720" rIns="91440" bIns="45720" rtlCol="0" anchor="ctr">
            <a:normAutofit/>
          </a:bodyPr>
          <a:lstStyle/>
          <a:p>
            <a:r>
              <a:rPr lang="fr-CA" sz="4000" b="1" dirty="0">
                <a:solidFill>
                  <a:schemeClr val="accent1">
                    <a:lumMod val="50000"/>
                  </a:schemeClr>
                </a:solidFill>
              </a:rPr>
              <a:t>By default, </a:t>
            </a:r>
            <a:r>
              <a:rPr lang="fr-CA" sz="4000" b="1" dirty="0" err="1">
                <a:solidFill>
                  <a:schemeClr val="accent1">
                    <a:lumMod val="50000"/>
                  </a:schemeClr>
                </a:solidFill>
              </a:rPr>
              <a:t>it</a:t>
            </a:r>
            <a:r>
              <a:rPr lang="fr-CA" sz="4000" b="1" dirty="0">
                <a:solidFill>
                  <a:schemeClr val="accent1">
                    <a:lumMod val="50000"/>
                  </a:schemeClr>
                </a:solidFill>
              </a:rPr>
              <a:t> </a:t>
            </a:r>
            <a:r>
              <a:rPr lang="fr-CA" sz="4000" b="1" dirty="0" err="1">
                <a:solidFill>
                  <a:schemeClr val="accent1">
                    <a:lumMod val="50000"/>
                  </a:schemeClr>
                </a:solidFill>
              </a:rPr>
              <a:t>works</a:t>
            </a:r>
            <a:r>
              <a:rPr lang="fr-CA" sz="4000" b="1" dirty="0">
                <a:solidFill>
                  <a:schemeClr val="accent1">
                    <a:lumMod val="50000"/>
                  </a:schemeClr>
                </a:solidFill>
              </a:rPr>
              <a:t> on Windows Server 2016 TP3…</a:t>
            </a:r>
            <a:endParaRPr lang="fr-FR" sz="4000" b="1" dirty="0">
              <a:solidFill>
                <a:schemeClr val="accent1">
                  <a:lumMod val="50000"/>
                </a:schemeClr>
              </a:solidFill>
            </a:endParaRPr>
          </a:p>
        </p:txBody>
      </p:sp>
      <p:sp>
        <p:nvSpPr>
          <p:cNvPr id="4" name="Content Placeholder 3"/>
          <p:cNvSpPr>
            <a:spLocks noGrp="1"/>
          </p:cNvSpPr>
          <p:nvPr>
            <p:ph idx="1"/>
          </p:nvPr>
        </p:nvSpPr>
        <p:spPr/>
        <p:txBody>
          <a:bodyPr/>
          <a:lstStyle/>
          <a:p>
            <a:endParaRPr lang="fr-FR" dirty="0"/>
          </a:p>
        </p:txBody>
      </p:sp>
      <p:sp>
        <p:nvSpPr>
          <p:cNvPr id="3" name="Slide Number Placeholder 2"/>
          <p:cNvSpPr>
            <a:spLocks noGrp="1"/>
          </p:cNvSpPr>
          <p:nvPr>
            <p:ph type="sldNum" sz="quarter" idx="12"/>
          </p:nvPr>
        </p:nvSpPr>
        <p:spPr/>
        <p:txBody>
          <a:bodyPr/>
          <a:lstStyle/>
          <a:p>
            <a:fld id="{89B86E6B-EBB6-48FF-B4E3-4C5DBB4B72D9}" type="slidenum">
              <a:rPr lang="fr-BE" smtClean="0"/>
              <a:pPr/>
              <a:t>36</a:t>
            </a:fld>
            <a:endParaRPr lang="fr-BE"/>
          </a:p>
        </p:txBody>
      </p:sp>
    </p:spTree>
    <p:extLst>
      <p:ext uri="{BB962C8B-B14F-4D97-AF65-F5344CB8AC3E}">
        <p14:creationId xmlns:p14="http://schemas.microsoft.com/office/powerpoint/2010/main" val="314050896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endParaRPr lang="fr-FR"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719" y="958464"/>
            <a:ext cx="6409426" cy="3393968"/>
          </a:xfrm>
          <a:prstGeom prst="rect">
            <a:avLst/>
          </a:prstGeom>
        </p:spPr>
      </p:pic>
      <p:pic>
        <p:nvPicPr>
          <p:cNvPr id="2" name="Picture 2" descr="https://pbs.twimg.com/media/CQB6hTZWwAEDe-Y.png:lar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1874" y="1480286"/>
            <a:ext cx="5484012" cy="147364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5994" y="4441366"/>
            <a:ext cx="3786278" cy="2416633"/>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19909" y="4352432"/>
            <a:ext cx="5124091" cy="2365644"/>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86719" y="1410918"/>
            <a:ext cx="4846008" cy="5127995"/>
          </a:xfrm>
          <a:prstGeom prst="rect">
            <a:avLst/>
          </a:prstGeom>
          <a:solidFill>
            <a:srgbClr val="FFFFFF">
              <a:shade val="85000"/>
            </a:srgbClr>
          </a:solidFill>
          <a:ln w="19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itle 2"/>
          <p:cNvSpPr>
            <a:spLocks noGrp="1"/>
          </p:cNvSpPr>
          <p:nvPr>
            <p:ph type="title"/>
          </p:nvPr>
        </p:nvSpPr>
        <p:spPr/>
        <p:txBody>
          <a:bodyPr vert="horz" lIns="91440" tIns="45720" rIns="91440" bIns="45720" rtlCol="0" anchor="ctr">
            <a:normAutofit/>
          </a:bodyPr>
          <a:lstStyle/>
          <a:p>
            <a:r>
              <a:rPr lang="fr-CA" sz="4000" b="1" dirty="0">
                <a:solidFill>
                  <a:schemeClr val="accent1">
                    <a:lumMod val="50000"/>
                  </a:schemeClr>
                </a:solidFill>
              </a:rPr>
              <a:t>…and </a:t>
            </a:r>
            <a:r>
              <a:rPr lang="fr-CA" sz="4000" b="1" dirty="0" err="1">
                <a:solidFill>
                  <a:schemeClr val="accent1">
                    <a:lumMod val="50000"/>
                  </a:schemeClr>
                </a:solidFill>
              </a:rPr>
              <a:t>with</a:t>
            </a:r>
            <a:r>
              <a:rPr lang="fr-CA" sz="4000" b="1" dirty="0">
                <a:solidFill>
                  <a:schemeClr val="accent1">
                    <a:lumMod val="50000"/>
                  </a:schemeClr>
                </a:solidFill>
              </a:rPr>
              <a:t> containers ;-)</a:t>
            </a:r>
            <a:endParaRPr lang="fr-FR" sz="4000" b="1" dirty="0">
              <a:solidFill>
                <a:schemeClr val="accent1">
                  <a:lumMod val="50000"/>
                </a:schemeClr>
              </a:solidFill>
            </a:endParaRPr>
          </a:p>
        </p:txBody>
      </p:sp>
      <p:sp>
        <p:nvSpPr>
          <p:cNvPr id="4" name="Slide Number Placeholder 3"/>
          <p:cNvSpPr>
            <a:spLocks noGrp="1"/>
          </p:cNvSpPr>
          <p:nvPr>
            <p:ph type="sldNum" sz="quarter" idx="12"/>
          </p:nvPr>
        </p:nvSpPr>
        <p:spPr/>
        <p:txBody>
          <a:bodyPr/>
          <a:lstStyle/>
          <a:p>
            <a:fld id="{89B86E6B-EBB6-48FF-B4E3-4C5DBB4B72D9}" type="slidenum">
              <a:rPr lang="fr-BE" smtClean="0"/>
              <a:pPr/>
              <a:t>37</a:t>
            </a:fld>
            <a:endParaRPr lang="fr-BE"/>
          </a:p>
        </p:txBody>
      </p:sp>
    </p:spTree>
    <p:extLst>
      <p:ext uri="{BB962C8B-B14F-4D97-AF65-F5344CB8AC3E}">
        <p14:creationId xmlns:p14="http://schemas.microsoft.com/office/powerpoint/2010/main" val="444300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r-CA" sz="4000" b="1" dirty="0" err="1" smtClean="0">
                <a:solidFill>
                  <a:schemeClr val="accent1">
                    <a:lumMod val="50000"/>
                  </a:schemeClr>
                </a:solidFill>
              </a:rPr>
              <a:t>PowerMemory</a:t>
            </a:r>
            <a:r>
              <a:rPr lang="fr-CA" sz="4000" b="1" dirty="0" smtClean="0">
                <a:solidFill>
                  <a:schemeClr val="accent1">
                    <a:lumMod val="50000"/>
                  </a:schemeClr>
                </a:solidFill>
              </a:rPr>
              <a:t> </a:t>
            </a:r>
            <a:r>
              <a:rPr lang="fr-CA" sz="4000" b="1" dirty="0" err="1" smtClean="0">
                <a:solidFill>
                  <a:schemeClr val="accent1">
                    <a:lumMod val="50000"/>
                  </a:schemeClr>
                </a:solidFill>
              </a:rPr>
              <a:t>also</a:t>
            </a:r>
            <a:r>
              <a:rPr lang="fr-CA" sz="4000" b="1" dirty="0" smtClean="0">
                <a:solidFill>
                  <a:schemeClr val="accent1">
                    <a:lumMod val="50000"/>
                  </a:schemeClr>
                </a:solidFill>
              </a:rPr>
              <a:t> do </a:t>
            </a:r>
            <a:r>
              <a:rPr lang="fr-CA" sz="4000" b="1" dirty="0" err="1" smtClean="0">
                <a:solidFill>
                  <a:schemeClr val="accent1">
                    <a:lumMod val="50000"/>
                  </a:schemeClr>
                </a:solidFill>
              </a:rPr>
              <a:t>some</a:t>
            </a:r>
            <a:r>
              <a:rPr lang="fr-CA" sz="4000" b="1" dirty="0" smtClean="0">
                <a:solidFill>
                  <a:schemeClr val="accent1">
                    <a:lumMod val="50000"/>
                  </a:schemeClr>
                </a:solidFill>
              </a:rPr>
              <a:t> </a:t>
            </a:r>
            <a:r>
              <a:rPr lang="fr-CA" sz="4000" b="1" dirty="0" err="1" smtClean="0">
                <a:solidFill>
                  <a:schemeClr val="accent1">
                    <a:lumMod val="50000"/>
                  </a:schemeClr>
                </a:solidFill>
              </a:rPr>
              <a:t>other</a:t>
            </a:r>
            <a:r>
              <a:rPr lang="fr-CA" sz="4000" b="1" dirty="0" smtClean="0">
                <a:solidFill>
                  <a:schemeClr val="accent1">
                    <a:lumMod val="50000"/>
                  </a:schemeClr>
                </a:solidFill>
              </a:rPr>
              <a:t> cool </a:t>
            </a:r>
            <a:r>
              <a:rPr lang="fr-CA" sz="4000" b="1" dirty="0" err="1" smtClean="0">
                <a:solidFill>
                  <a:schemeClr val="accent1">
                    <a:lumMod val="50000"/>
                  </a:schemeClr>
                </a:solidFill>
              </a:rPr>
              <a:t>things</a:t>
            </a:r>
            <a:endParaRPr lang="fr-FR" sz="4000" b="1" dirty="0">
              <a:solidFill>
                <a:schemeClr val="accent1">
                  <a:lumMod val="50000"/>
                </a:schemeClr>
              </a:solidFill>
            </a:endParaRPr>
          </a:p>
        </p:txBody>
      </p:sp>
      <p:sp>
        <p:nvSpPr>
          <p:cNvPr id="7" name="Content Placeholder 6"/>
          <p:cNvSpPr>
            <a:spLocks noGrp="1"/>
          </p:cNvSpPr>
          <p:nvPr>
            <p:ph idx="1"/>
          </p:nvPr>
        </p:nvSpPr>
        <p:spPr/>
        <p:txBody>
          <a:bodyPr/>
          <a:lstStyle/>
          <a:p>
            <a:endParaRPr lang="fr-FR" dirty="0"/>
          </a:p>
        </p:txBody>
      </p:sp>
      <p:pic>
        <p:nvPicPr>
          <p:cNvPr id="2" name="Picture 1"/>
          <p:cNvPicPr>
            <a:picLocks noChangeAspect="1"/>
          </p:cNvPicPr>
          <p:nvPr/>
        </p:nvPicPr>
        <p:blipFill>
          <a:blip r:embed="rId2"/>
          <a:stretch>
            <a:fillRect/>
          </a:stretch>
        </p:blipFill>
        <p:spPr>
          <a:xfrm>
            <a:off x="476250" y="1812610"/>
            <a:ext cx="5275175" cy="4486274"/>
          </a:xfrm>
          <a:prstGeom prst="rect">
            <a:avLst/>
          </a:prstGeom>
        </p:spPr>
      </p:pic>
      <p:sp>
        <p:nvSpPr>
          <p:cNvPr id="3" name="TextBox 2"/>
          <p:cNvSpPr txBox="1"/>
          <p:nvPr/>
        </p:nvSpPr>
        <p:spPr>
          <a:xfrm>
            <a:off x="6150429" y="1981200"/>
            <a:ext cx="2144486" cy="3323987"/>
          </a:xfrm>
          <a:prstGeom prst="rect">
            <a:avLst/>
          </a:prstGeom>
          <a:noFill/>
        </p:spPr>
        <p:txBody>
          <a:bodyPr wrap="square" rtlCol="0">
            <a:spAutoFit/>
          </a:bodyPr>
          <a:lstStyle>
            <a:defPPr>
              <a:defRPr lang="fr-FR"/>
            </a:defPPr>
            <a:lvl1pPr marL="285750" indent="-285750">
              <a:buFont typeface="Arial" panose="020B0604020202020204" pitchFamily="34" charset="0"/>
              <a:buChar char="•"/>
              <a:defRPr sz="1400">
                <a:solidFill>
                  <a:schemeClr val="accent1">
                    <a:lumMod val="50000"/>
                  </a:schemeClr>
                </a:solidFill>
              </a:defRPr>
            </a:lvl1pPr>
          </a:lstStyle>
          <a:p>
            <a:pPr marL="0" indent="0">
              <a:buNone/>
            </a:pPr>
            <a:r>
              <a:rPr lang="fr-FR" dirty="0" smtClean="0"/>
              <a:t>And </a:t>
            </a:r>
            <a:r>
              <a:rPr lang="fr-FR" dirty="0" err="1" smtClean="0"/>
              <a:t>can</a:t>
            </a:r>
            <a:r>
              <a:rPr lang="fr-FR" dirty="0" smtClean="0"/>
              <a:t> </a:t>
            </a:r>
            <a:r>
              <a:rPr lang="fr-FR" dirty="0" err="1" smtClean="0"/>
              <a:t>also</a:t>
            </a:r>
            <a:r>
              <a:rPr lang="fr-FR" dirty="0" smtClean="0"/>
              <a:t>…</a:t>
            </a:r>
            <a:endParaRPr lang="fr-FR" dirty="0"/>
          </a:p>
          <a:p>
            <a:r>
              <a:rPr lang="fr-FR" dirty="0"/>
              <a:t>Dump </a:t>
            </a:r>
            <a:r>
              <a:rPr lang="fr-FR" dirty="0" err="1"/>
              <a:t>like</a:t>
            </a:r>
            <a:r>
              <a:rPr lang="fr-FR" dirty="0"/>
              <a:t> </a:t>
            </a:r>
            <a:r>
              <a:rPr lang="fr-FR" dirty="0" err="1"/>
              <a:t>crazy</a:t>
            </a:r>
            <a:endParaRPr lang="fr-FR" dirty="0"/>
          </a:p>
          <a:p>
            <a:r>
              <a:rPr lang="fr-FR" dirty="0"/>
              <a:t>Dump </a:t>
            </a:r>
            <a:r>
              <a:rPr lang="fr-FR" dirty="0" err="1"/>
              <a:t>like</a:t>
            </a:r>
            <a:r>
              <a:rPr lang="fr-FR" dirty="0"/>
              <a:t> Microsoft</a:t>
            </a:r>
          </a:p>
          <a:p>
            <a:r>
              <a:rPr lang="fr-FR" dirty="0"/>
              <a:t>SPN scan</a:t>
            </a:r>
          </a:p>
          <a:p>
            <a:r>
              <a:rPr lang="fr-FR" dirty="0" err="1"/>
              <a:t>Get</a:t>
            </a:r>
            <a:r>
              <a:rPr lang="fr-FR" dirty="0"/>
              <a:t> GPP </a:t>
            </a:r>
            <a:r>
              <a:rPr lang="fr-FR" dirty="0" err="1" smtClean="0"/>
              <a:t>passwords</a:t>
            </a:r>
            <a:r>
              <a:rPr lang="fr-FR" dirty="0" smtClean="0"/>
              <a:t> of all </a:t>
            </a:r>
            <a:r>
              <a:rPr lang="fr-FR" dirty="0" err="1" smtClean="0"/>
              <a:t>connected</a:t>
            </a:r>
            <a:r>
              <a:rPr lang="fr-FR" dirty="0" smtClean="0"/>
              <a:t> </a:t>
            </a:r>
            <a:r>
              <a:rPr lang="fr-FR" dirty="0" err="1" smtClean="0"/>
              <a:t>forest</a:t>
            </a:r>
            <a:endParaRPr lang="fr-FR" dirty="0" smtClean="0"/>
          </a:p>
          <a:p>
            <a:r>
              <a:rPr lang="fr-FR" dirty="0" err="1" smtClean="0"/>
              <a:t>Draw</a:t>
            </a:r>
            <a:r>
              <a:rPr lang="fr-FR" dirty="0" smtClean="0"/>
              <a:t> the AD </a:t>
            </a:r>
            <a:r>
              <a:rPr lang="fr-FR" dirty="0" err="1" smtClean="0"/>
              <a:t>topology</a:t>
            </a:r>
            <a:r>
              <a:rPr lang="fr-FR" dirty="0" smtClean="0"/>
              <a:t> </a:t>
            </a:r>
            <a:r>
              <a:rPr lang="fr-FR" dirty="0" err="1" smtClean="0"/>
              <a:t>with</a:t>
            </a:r>
            <a:r>
              <a:rPr lang="fr-FR" dirty="0" smtClean="0"/>
              <a:t> Visio</a:t>
            </a:r>
          </a:p>
          <a:p>
            <a:r>
              <a:rPr lang="fr-FR" dirty="0" err="1" smtClean="0"/>
              <a:t>Assess</a:t>
            </a:r>
            <a:r>
              <a:rPr lang="fr-FR" dirty="0" smtClean="0"/>
              <a:t> servers </a:t>
            </a:r>
            <a:r>
              <a:rPr lang="fr-FR" dirty="0" err="1" smtClean="0"/>
              <a:t>share</a:t>
            </a:r>
            <a:r>
              <a:rPr lang="fr-FR" dirty="0" smtClean="0"/>
              <a:t> of all </a:t>
            </a:r>
            <a:r>
              <a:rPr lang="fr-FR" dirty="0" err="1" smtClean="0"/>
              <a:t>connected</a:t>
            </a:r>
            <a:r>
              <a:rPr lang="fr-FR" dirty="0" smtClean="0"/>
              <a:t> </a:t>
            </a:r>
            <a:r>
              <a:rPr lang="fr-FR" dirty="0" err="1" smtClean="0"/>
              <a:t>forests</a:t>
            </a:r>
            <a:endParaRPr lang="fr-FR" dirty="0" smtClean="0"/>
          </a:p>
          <a:p>
            <a:r>
              <a:rPr lang="fr-FR" dirty="0" err="1" smtClean="0"/>
              <a:t>Make</a:t>
            </a:r>
            <a:r>
              <a:rPr lang="fr-FR" dirty="0" smtClean="0"/>
              <a:t> an AD report</a:t>
            </a:r>
            <a:endParaRPr lang="fr-FR" dirty="0"/>
          </a:p>
          <a:p>
            <a:r>
              <a:rPr lang="fr-FR" dirty="0"/>
              <a:t>Bypass </a:t>
            </a:r>
            <a:r>
              <a:rPr lang="fr-FR" dirty="0" smtClean="0"/>
              <a:t>UAC</a:t>
            </a:r>
          </a:p>
          <a:p>
            <a:r>
              <a:rPr lang="fr-FR" dirty="0" err="1" smtClean="0"/>
              <a:t>Clear</a:t>
            </a:r>
            <a:r>
              <a:rPr lang="fr-FR" dirty="0" smtClean="0"/>
              <a:t> </a:t>
            </a:r>
            <a:r>
              <a:rPr lang="fr-FR" dirty="0" err="1" smtClean="0"/>
              <a:t>activities</a:t>
            </a:r>
            <a:endParaRPr lang="fr-FR" dirty="0" smtClean="0"/>
          </a:p>
          <a:p>
            <a:r>
              <a:rPr lang="fr-FR" dirty="0" smtClean="0"/>
              <a:t>…</a:t>
            </a:r>
            <a:endParaRPr lang="fr-FR" dirty="0"/>
          </a:p>
          <a:p>
            <a:endParaRPr lang="fr-FR" dirty="0"/>
          </a:p>
        </p:txBody>
      </p:sp>
      <p:sp>
        <p:nvSpPr>
          <p:cNvPr id="4" name="Slide Number Placeholder 3"/>
          <p:cNvSpPr>
            <a:spLocks noGrp="1"/>
          </p:cNvSpPr>
          <p:nvPr>
            <p:ph type="sldNum" sz="quarter" idx="12"/>
          </p:nvPr>
        </p:nvSpPr>
        <p:spPr/>
        <p:txBody>
          <a:bodyPr/>
          <a:lstStyle/>
          <a:p>
            <a:fld id="{89B86E6B-EBB6-48FF-B4E3-4C5DBB4B72D9}" type="slidenum">
              <a:rPr lang="fr-BE" smtClean="0"/>
              <a:pPr/>
              <a:t>38</a:t>
            </a:fld>
            <a:endParaRPr lang="fr-BE"/>
          </a:p>
        </p:txBody>
      </p:sp>
    </p:spTree>
    <p:extLst>
      <p:ext uri="{BB962C8B-B14F-4D97-AF65-F5344CB8AC3E}">
        <p14:creationId xmlns:p14="http://schemas.microsoft.com/office/powerpoint/2010/main" val="273102634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solidFill>
                  <a:schemeClr val="accent1">
                    <a:lumMod val="50000"/>
                  </a:schemeClr>
                </a:solidFill>
              </a:rPr>
              <a:t>To avoid something like </a:t>
            </a:r>
            <a:r>
              <a:rPr lang="en-US" sz="4000" b="1" dirty="0" smtClean="0">
                <a:solidFill>
                  <a:schemeClr val="accent1">
                    <a:lumMod val="50000"/>
                  </a:schemeClr>
                </a:solidFill>
              </a:rPr>
              <a:t>this </a:t>
            </a:r>
            <a:r>
              <a:rPr lang="en-US" sz="2400" b="1" dirty="0" smtClean="0">
                <a:solidFill>
                  <a:schemeClr val="accent1">
                    <a:lumMod val="50000"/>
                  </a:schemeClr>
                </a:solidFill>
              </a:rPr>
              <a:t>(circular group)</a:t>
            </a:r>
            <a:endParaRPr lang="en-US" sz="2400" b="1" dirty="0">
              <a:solidFill>
                <a:schemeClr val="accent1">
                  <a:lumMod val="50000"/>
                </a:schemeClr>
              </a:solidFill>
            </a:endParaRPr>
          </a:p>
        </p:txBody>
      </p:sp>
      <p:sp>
        <p:nvSpPr>
          <p:cNvPr id="3" name="TextBox 2"/>
          <p:cNvSpPr txBox="1"/>
          <p:nvPr/>
        </p:nvSpPr>
        <p:spPr>
          <a:xfrm>
            <a:off x="0" y="6211669"/>
            <a:ext cx="9144000" cy="646331"/>
          </a:xfrm>
          <a:prstGeom prst="rect">
            <a:avLst/>
          </a:prstGeom>
          <a:noFill/>
        </p:spPr>
        <p:txBody>
          <a:bodyPr wrap="square" rtlCol="0">
            <a:spAutoFit/>
          </a:bodyPr>
          <a:lstStyle/>
          <a:p>
            <a:pPr algn="ctr"/>
            <a:r>
              <a:rPr lang="en-US" dirty="0" smtClean="0">
                <a:solidFill>
                  <a:schemeClr val="accent1">
                    <a:lumMod val="50000"/>
                  </a:schemeClr>
                </a:solidFill>
              </a:rPr>
              <a:t>Now, try </a:t>
            </a:r>
            <a:r>
              <a:rPr lang="en-US" dirty="0">
                <a:solidFill>
                  <a:schemeClr val="accent1">
                    <a:lumMod val="50000"/>
                  </a:schemeClr>
                </a:solidFill>
              </a:rPr>
              <a:t>to launch a LDAP search with </a:t>
            </a:r>
            <a:r>
              <a:rPr lang="en-US" dirty="0" smtClean="0">
                <a:solidFill>
                  <a:schemeClr val="accent1">
                    <a:lumMod val="50000"/>
                  </a:schemeClr>
                </a:solidFill>
              </a:rPr>
              <a:t>1.2.840.113556.1.4.1941 </a:t>
            </a:r>
            <a:r>
              <a:rPr lang="en-US" dirty="0" err="1" smtClean="0">
                <a:solidFill>
                  <a:schemeClr val="accent1">
                    <a:lumMod val="50000"/>
                  </a:schemeClr>
                </a:solidFill>
              </a:rPr>
              <a:t>oid</a:t>
            </a:r>
            <a:endParaRPr lang="en-US" dirty="0" smtClean="0">
              <a:solidFill>
                <a:schemeClr val="accent1">
                  <a:lumMod val="50000"/>
                </a:schemeClr>
              </a:solidFill>
            </a:endParaRPr>
          </a:p>
          <a:p>
            <a:pPr algn="ctr"/>
            <a:r>
              <a:rPr lang="en-US" dirty="0">
                <a:solidFill>
                  <a:schemeClr val="accent1">
                    <a:lumMod val="50000"/>
                  </a:schemeClr>
                </a:solidFill>
                <a:hlinkClick r:id="rId3"/>
              </a:rPr>
              <a:t>https://msdn.microsoft.com/en-us/library/aa746475(v=vs.85).</a:t>
            </a:r>
            <a:r>
              <a:rPr lang="en-US" dirty="0" smtClean="0">
                <a:solidFill>
                  <a:schemeClr val="accent1">
                    <a:lumMod val="50000"/>
                  </a:schemeClr>
                </a:solidFill>
                <a:hlinkClick r:id="rId3"/>
              </a:rPr>
              <a:t>aspx</a:t>
            </a:r>
            <a:r>
              <a:rPr lang="en-US" dirty="0" smtClean="0">
                <a:solidFill>
                  <a:schemeClr val="accent1">
                    <a:lumMod val="50000"/>
                  </a:schemeClr>
                </a:solidFill>
              </a:rPr>
              <a:t> </a:t>
            </a:r>
            <a:endParaRPr lang="en-US" dirty="0">
              <a:solidFill>
                <a:schemeClr val="accent1">
                  <a:lumMod val="50000"/>
                </a:schemeClr>
              </a:solidFill>
            </a:endParaRPr>
          </a:p>
        </p:txBody>
      </p:sp>
      <p:pic>
        <p:nvPicPr>
          <p:cNvPr id="5" name="Content Placeholder 4"/>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612712" y="1690689"/>
            <a:ext cx="2057775" cy="4351338"/>
          </a:xfr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23603" y="1529558"/>
            <a:ext cx="2055595" cy="4673600"/>
          </a:xfrm>
          <a:prstGeom prst="rect">
            <a:avLst/>
          </a:prstGeom>
        </p:spPr>
      </p:pic>
      <p:sp>
        <p:nvSpPr>
          <p:cNvPr id="8" name="Right Arrow 7"/>
          <p:cNvSpPr/>
          <p:nvPr/>
        </p:nvSpPr>
        <p:spPr>
          <a:xfrm>
            <a:off x="3465828" y="3211038"/>
            <a:ext cx="1532891" cy="4368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178267" y="2672064"/>
            <a:ext cx="2213611" cy="369332"/>
          </a:xfrm>
          <a:prstGeom prst="rect">
            <a:avLst/>
          </a:prstGeom>
          <a:noFill/>
        </p:spPr>
        <p:txBody>
          <a:bodyPr wrap="square" rtlCol="0">
            <a:spAutoFit/>
          </a:bodyPr>
          <a:lstStyle/>
          <a:p>
            <a:r>
              <a:rPr lang="en-US" dirty="0">
                <a:solidFill>
                  <a:schemeClr val="accent1">
                    <a:lumMod val="50000"/>
                  </a:schemeClr>
                </a:solidFill>
              </a:rPr>
              <a:t>Add 10 </a:t>
            </a:r>
            <a:r>
              <a:rPr lang="en-US" dirty="0" smtClean="0">
                <a:solidFill>
                  <a:schemeClr val="accent1">
                    <a:lumMod val="50000"/>
                  </a:schemeClr>
                </a:solidFill>
              </a:rPr>
              <a:t>groups and…</a:t>
            </a:r>
            <a:endParaRPr lang="en-US" dirty="0">
              <a:solidFill>
                <a:schemeClr val="accent1">
                  <a:lumMod val="50000"/>
                </a:schemeClr>
              </a:solidFill>
            </a:endParaRPr>
          </a:p>
        </p:txBody>
      </p:sp>
      <p:sp>
        <p:nvSpPr>
          <p:cNvPr id="10" name="Slide Number Placeholder 9"/>
          <p:cNvSpPr>
            <a:spLocks noGrp="1"/>
          </p:cNvSpPr>
          <p:nvPr>
            <p:ph type="sldNum" sz="quarter" idx="12"/>
          </p:nvPr>
        </p:nvSpPr>
        <p:spPr/>
        <p:txBody>
          <a:bodyPr/>
          <a:lstStyle/>
          <a:p>
            <a:fld id="{89B86E6B-EBB6-48FF-B4E3-4C5DBB4B72D9}" type="slidenum">
              <a:rPr lang="fr-BE" smtClean="0"/>
              <a:pPr/>
              <a:t>39</a:t>
            </a:fld>
            <a:endParaRPr lang="fr-BE"/>
          </a:p>
        </p:txBody>
      </p:sp>
    </p:spTree>
    <p:extLst>
      <p:ext uri="{BB962C8B-B14F-4D97-AF65-F5344CB8AC3E}">
        <p14:creationId xmlns:p14="http://schemas.microsoft.com/office/powerpoint/2010/main" val="27318353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solidFill>
                  <a:srgbClr val="FF0000"/>
                </a:solidFill>
              </a:rPr>
              <a:t>Disclaimer</a:t>
            </a:r>
          </a:p>
        </p:txBody>
      </p:sp>
      <p:pic>
        <p:nvPicPr>
          <p:cNvPr id="1026" name="Picture 2" descr="https://upload.wikimedia.org/wikipedia/en/7/7e/Stop-hand-caution.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00400" y="2629694"/>
            <a:ext cx="2743200" cy="2743200"/>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89B86E6B-EBB6-48FF-B4E3-4C5DBB4B72D9}" type="slidenum">
              <a:rPr lang="fr-BE" smtClean="0"/>
              <a:pPr/>
              <a:t>4</a:t>
            </a:fld>
            <a:endParaRPr lang="fr-BE"/>
          </a:p>
        </p:txBody>
      </p:sp>
    </p:spTree>
    <p:extLst>
      <p:ext uri="{BB962C8B-B14F-4D97-AF65-F5344CB8AC3E}">
        <p14:creationId xmlns:p14="http://schemas.microsoft.com/office/powerpoint/2010/main" val="80943840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8426" y="2063809"/>
            <a:ext cx="4010585" cy="2219635"/>
          </a:xfrm>
          <a:prstGeom prst="rect">
            <a:avLst/>
          </a:prstGeom>
        </p:spPr>
      </p:pic>
      <p:sp>
        <p:nvSpPr>
          <p:cNvPr id="3" name="Title 2"/>
          <p:cNvSpPr>
            <a:spLocks noGrp="1"/>
          </p:cNvSpPr>
          <p:nvPr>
            <p:ph type="title"/>
          </p:nvPr>
        </p:nvSpPr>
        <p:spPr/>
        <p:txBody>
          <a:bodyPr vert="horz" lIns="91440" tIns="45720" rIns="91440" bIns="45720" rtlCol="0" anchor="ctr">
            <a:normAutofit/>
          </a:bodyPr>
          <a:lstStyle/>
          <a:p>
            <a:r>
              <a:rPr lang="fr-CA" sz="4000" b="1" dirty="0">
                <a:solidFill>
                  <a:schemeClr val="accent1">
                    <a:lumMod val="50000"/>
                  </a:schemeClr>
                </a:solidFill>
              </a:rPr>
              <a:t>Live </a:t>
            </a:r>
            <a:r>
              <a:rPr lang="fr-CA" sz="4000" b="1" dirty="0" err="1">
                <a:solidFill>
                  <a:schemeClr val="accent1">
                    <a:lumMod val="50000"/>
                  </a:schemeClr>
                </a:solidFill>
              </a:rPr>
              <a:t>demo</a:t>
            </a:r>
            <a:endParaRPr lang="fr-FR" sz="4000" b="1" dirty="0">
              <a:solidFill>
                <a:schemeClr val="accent1">
                  <a:lumMod val="50000"/>
                </a:schemeClr>
              </a:solidFill>
            </a:endParaRPr>
          </a:p>
        </p:txBody>
      </p:sp>
      <p:sp>
        <p:nvSpPr>
          <p:cNvPr id="5" name="Content Placeholder 4"/>
          <p:cNvSpPr>
            <a:spLocks noGrp="1"/>
          </p:cNvSpPr>
          <p:nvPr>
            <p:ph idx="1"/>
          </p:nvPr>
        </p:nvSpPr>
        <p:spPr/>
        <p:txBody>
          <a:bodyPr/>
          <a:lstStyle/>
          <a:p>
            <a:endParaRPr lang="fr-FR"/>
          </a:p>
        </p:txBody>
      </p:sp>
      <p:sp>
        <p:nvSpPr>
          <p:cNvPr id="2" name="Slide Number Placeholder 1"/>
          <p:cNvSpPr>
            <a:spLocks noGrp="1"/>
          </p:cNvSpPr>
          <p:nvPr>
            <p:ph type="sldNum" sz="quarter" idx="12"/>
          </p:nvPr>
        </p:nvSpPr>
        <p:spPr/>
        <p:txBody>
          <a:bodyPr/>
          <a:lstStyle/>
          <a:p>
            <a:fld id="{89B86E6B-EBB6-48FF-B4E3-4C5DBB4B72D9}" type="slidenum">
              <a:rPr lang="fr-BE" smtClean="0"/>
              <a:pPr/>
              <a:t>40</a:t>
            </a:fld>
            <a:endParaRPr lang="fr-BE"/>
          </a:p>
        </p:txBody>
      </p:sp>
    </p:spTree>
    <p:extLst>
      <p:ext uri="{BB962C8B-B14F-4D97-AF65-F5344CB8AC3E}">
        <p14:creationId xmlns:p14="http://schemas.microsoft.com/office/powerpoint/2010/main" val="40437812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fr-CA" sz="4000" b="1" dirty="0" err="1" smtClean="0">
                <a:solidFill>
                  <a:schemeClr val="accent1">
                    <a:lumMod val="50000"/>
                  </a:schemeClr>
                </a:solidFill>
              </a:rPr>
              <a:t>Whatever</a:t>
            </a:r>
            <a:r>
              <a:rPr lang="fr-CA" sz="4000" b="1" dirty="0" smtClean="0">
                <a:solidFill>
                  <a:schemeClr val="accent1">
                    <a:lumMod val="50000"/>
                  </a:schemeClr>
                </a:solidFill>
              </a:rPr>
              <a:t> </a:t>
            </a:r>
            <a:r>
              <a:rPr lang="fr-CA" sz="4000" b="1" dirty="0" err="1" smtClean="0">
                <a:solidFill>
                  <a:schemeClr val="accent1">
                    <a:lumMod val="50000"/>
                  </a:schemeClr>
                </a:solidFill>
              </a:rPr>
              <a:t>targeted</a:t>
            </a:r>
            <a:r>
              <a:rPr lang="fr-CA" sz="4000" b="1" dirty="0" smtClean="0">
                <a:solidFill>
                  <a:schemeClr val="accent1">
                    <a:lumMod val="50000"/>
                  </a:schemeClr>
                </a:solidFill>
              </a:rPr>
              <a:t> </a:t>
            </a:r>
            <a:r>
              <a:rPr lang="fr-CA" sz="4000" b="1" dirty="0">
                <a:solidFill>
                  <a:schemeClr val="accent1">
                    <a:lumMod val="50000"/>
                  </a:schemeClr>
                </a:solidFill>
              </a:rPr>
              <a:t>architecture</a:t>
            </a:r>
            <a:endParaRPr lang="fr-FR" sz="4000" b="1" dirty="0">
              <a:solidFill>
                <a:schemeClr val="accent1">
                  <a:lumMod val="50000"/>
                </a:schemeClr>
              </a:solidFill>
            </a:endParaRPr>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226067" y="1505395"/>
            <a:ext cx="3134162" cy="2486372"/>
          </a:xfrm>
        </p:spPr>
      </p:pic>
      <p:pic>
        <p:nvPicPr>
          <p:cNvPr id="1026" name="Picture 2" descr="http://cdn.meme.am/instances/500x/6151250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4343" y="4334286"/>
            <a:ext cx="2134952" cy="159550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7" name="Picture 6"/>
          <p:cNvPicPr>
            <a:picLocks noChangeAspect="1"/>
          </p:cNvPicPr>
          <p:nvPr/>
        </p:nvPicPr>
        <p:blipFill>
          <a:blip r:embed="rId5" cstate="print"/>
          <a:stretch>
            <a:fillRect/>
          </a:stretch>
        </p:blipFill>
        <p:spPr>
          <a:xfrm>
            <a:off x="4898464" y="3888806"/>
            <a:ext cx="3461765" cy="2763203"/>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4343" y="1505395"/>
            <a:ext cx="2772162" cy="2505425"/>
          </a:xfrm>
          <a:prstGeom prst="rect">
            <a:avLst/>
          </a:prstGeom>
        </p:spPr>
      </p:pic>
      <p:sp>
        <p:nvSpPr>
          <p:cNvPr id="3" name="Slide Number Placeholder 2"/>
          <p:cNvSpPr>
            <a:spLocks noGrp="1"/>
          </p:cNvSpPr>
          <p:nvPr>
            <p:ph type="sldNum" sz="quarter" idx="12"/>
          </p:nvPr>
        </p:nvSpPr>
        <p:spPr/>
        <p:txBody>
          <a:bodyPr/>
          <a:lstStyle/>
          <a:p>
            <a:fld id="{89B86E6B-EBB6-48FF-B4E3-4C5DBB4B72D9}" type="slidenum">
              <a:rPr lang="fr-BE" smtClean="0"/>
              <a:pPr/>
              <a:t>41</a:t>
            </a:fld>
            <a:endParaRPr lang="fr-BE"/>
          </a:p>
        </p:txBody>
      </p:sp>
    </p:spTree>
    <p:extLst>
      <p:ext uri="{BB962C8B-B14F-4D97-AF65-F5344CB8AC3E}">
        <p14:creationId xmlns:p14="http://schemas.microsoft.com/office/powerpoint/2010/main" val="3342741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endParaRPr lang="fr-FR" dirty="0"/>
          </a:p>
        </p:txBody>
      </p:sp>
      <p:pic>
        <p:nvPicPr>
          <p:cNvPr id="2" name="Picture 2" descr="https://pbs.twimg.com/media/CM9zi4bU8AAl5su.png:lar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4310" y="4680554"/>
            <a:ext cx="7248525" cy="1714500"/>
          </a:xfrm>
          <a:prstGeom prst="rect">
            <a:avLst/>
          </a:prstGeom>
          <a:extLst>
            <a:ext uri="{909E8E84-426E-40DD-AFC4-6F175D3DCCD1}">
              <a14:hiddenFill xmlns:a14="http://schemas.microsoft.com/office/drawing/2010/main">
                <a:solidFill>
                  <a:srgbClr val="FFFFFF"/>
                </a:solidFill>
              </a14:hiddenFill>
            </a:ext>
          </a:extLst>
        </p:spPr>
      </p:pic>
      <p:graphicFrame>
        <p:nvGraphicFramePr>
          <p:cNvPr id="4" name="Diagramme 4"/>
          <p:cNvGraphicFramePr/>
          <p:nvPr>
            <p:extLst>
              <p:ext uri="{D42A27DB-BD31-4B8C-83A1-F6EECF244321}">
                <p14:modId xmlns:p14="http://schemas.microsoft.com/office/powerpoint/2010/main" val="3636157886"/>
              </p:ext>
            </p:extLst>
          </p:nvPr>
        </p:nvGraphicFramePr>
        <p:xfrm>
          <a:off x="780536" y="3025346"/>
          <a:ext cx="1981200" cy="736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p:cNvPicPr>
            <a:picLocks noChangeAspect="1"/>
          </p:cNvPicPr>
          <p:nvPr/>
        </p:nvPicPr>
        <p:blipFill>
          <a:blip r:embed="rId9" cstate="print"/>
          <a:stretch>
            <a:fillRect/>
          </a:stretch>
        </p:blipFill>
        <p:spPr>
          <a:xfrm>
            <a:off x="2914521" y="3350182"/>
            <a:ext cx="4962525" cy="3143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itle 2"/>
          <p:cNvSpPr>
            <a:spLocks noGrp="1"/>
          </p:cNvSpPr>
          <p:nvPr>
            <p:ph type="title"/>
          </p:nvPr>
        </p:nvSpPr>
        <p:spPr/>
        <p:txBody>
          <a:bodyPr vert="horz" lIns="91440" tIns="45720" rIns="91440" bIns="45720" rtlCol="0" anchor="ctr">
            <a:normAutofit/>
          </a:bodyPr>
          <a:lstStyle/>
          <a:p>
            <a:r>
              <a:rPr lang="fr-CA" sz="4000" b="1" dirty="0" smtClean="0">
                <a:solidFill>
                  <a:schemeClr val="accent1">
                    <a:lumMod val="50000"/>
                  </a:schemeClr>
                </a:solidFill>
              </a:rPr>
              <a:t>First, </a:t>
            </a:r>
            <a:r>
              <a:rPr lang="fr-CA" sz="4000" b="1" dirty="0" err="1">
                <a:solidFill>
                  <a:schemeClr val="accent1">
                    <a:lumMod val="50000"/>
                  </a:schemeClr>
                </a:solidFill>
              </a:rPr>
              <a:t>get</a:t>
            </a:r>
            <a:r>
              <a:rPr lang="fr-CA" sz="4000" b="1" dirty="0">
                <a:solidFill>
                  <a:schemeClr val="accent1">
                    <a:lumMod val="50000"/>
                  </a:schemeClr>
                </a:solidFill>
              </a:rPr>
              <a:t> </a:t>
            </a:r>
            <a:r>
              <a:rPr lang="fr-CA" sz="4000" b="1" dirty="0" err="1">
                <a:solidFill>
                  <a:schemeClr val="accent1">
                    <a:lumMod val="50000"/>
                  </a:schemeClr>
                </a:solidFill>
              </a:rPr>
              <a:t>interesting</a:t>
            </a:r>
            <a:r>
              <a:rPr lang="fr-CA" sz="4000" b="1" dirty="0">
                <a:solidFill>
                  <a:schemeClr val="accent1">
                    <a:lumMod val="50000"/>
                  </a:schemeClr>
                </a:solidFill>
              </a:rPr>
              <a:t> </a:t>
            </a:r>
            <a:r>
              <a:rPr lang="fr-CA" sz="4000" b="1" dirty="0" smtClean="0">
                <a:solidFill>
                  <a:schemeClr val="accent1">
                    <a:lumMod val="50000"/>
                  </a:schemeClr>
                </a:solidFill>
              </a:rPr>
              <a:t>information</a:t>
            </a:r>
            <a:endParaRPr lang="fr-FR" sz="4000" b="1" dirty="0">
              <a:solidFill>
                <a:schemeClr val="accent1">
                  <a:lumMod val="50000"/>
                </a:schemeClr>
              </a:solidFill>
            </a:endParaRPr>
          </a:p>
        </p:txBody>
      </p:sp>
      <p:pic>
        <p:nvPicPr>
          <p:cNvPr id="5" name="Picture 1"/>
          <p:cNvPicPr>
            <a:picLocks noChangeAspect="1" noChangeArrowheads="1"/>
          </p:cNvPicPr>
          <p:nvPr/>
        </p:nvPicPr>
        <p:blipFill>
          <a:blip r:embed="rId10" cstate="print"/>
          <a:srcRect/>
          <a:stretch>
            <a:fillRect/>
          </a:stretch>
        </p:blipFill>
        <p:spPr bwMode="auto">
          <a:xfrm>
            <a:off x="1771136" y="1478136"/>
            <a:ext cx="5324475" cy="1524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Title 2"/>
          <p:cNvSpPr txBox="1">
            <a:spLocks/>
          </p:cNvSpPr>
          <p:nvPr/>
        </p:nvSpPr>
        <p:spPr>
          <a:xfrm>
            <a:off x="628650" y="3475432"/>
            <a:ext cx="7886700" cy="1325563"/>
          </a:xfrm>
          <a:prstGeom prst="rect">
            <a:avLst/>
          </a:prstGeom>
        </p:spPr>
        <p:txBody>
          <a:bodyPr vert="horz" lIns="91440" tIns="45720" rIns="91440" bIns="45720" rtlCol="0" anchor="ctr">
            <a:normAutofit/>
          </a:bodyPr>
          <a:lstStyle>
            <a:lvl1pPr defTabSz="685800">
              <a:lnSpc>
                <a:spcPct val="90000"/>
              </a:lnSpc>
              <a:spcBef>
                <a:spcPct val="0"/>
              </a:spcBef>
              <a:buNone/>
              <a:defRPr sz="4000" b="1">
                <a:solidFill>
                  <a:schemeClr val="accent1">
                    <a:lumMod val="50000"/>
                  </a:schemeClr>
                </a:solidFill>
                <a:latin typeface="+mj-lt"/>
                <a:ea typeface="+mj-ea"/>
                <a:cs typeface="+mj-cs"/>
              </a:defRPr>
            </a:lvl1pPr>
          </a:lstStyle>
          <a:p>
            <a:r>
              <a:rPr lang="fr-CA" dirty="0" err="1"/>
              <a:t>Then</a:t>
            </a:r>
            <a:r>
              <a:rPr lang="fr-CA" dirty="0"/>
              <a:t> </a:t>
            </a:r>
            <a:r>
              <a:rPr lang="fr-CA" dirty="0" err="1" smtClean="0"/>
              <a:t>own</a:t>
            </a:r>
            <a:r>
              <a:rPr lang="fr-CA" dirty="0" smtClean="0"/>
              <a:t>/</a:t>
            </a:r>
            <a:r>
              <a:rPr lang="fr-CA" dirty="0" err="1" smtClean="0"/>
              <a:t>pown</a:t>
            </a:r>
            <a:r>
              <a:rPr lang="fr-CA" dirty="0" smtClean="0"/>
              <a:t> the </a:t>
            </a:r>
            <a:r>
              <a:rPr lang="fr-CA" dirty="0" err="1" smtClean="0"/>
              <a:t>domain</a:t>
            </a:r>
            <a:r>
              <a:rPr lang="fr-CA" dirty="0" smtClean="0"/>
              <a:t>…</a:t>
            </a:r>
            <a:endParaRPr lang="fr-CA" dirty="0"/>
          </a:p>
        </p:txBody>
      </p:sp>
      <p:sp>
        <p:nvSpPr>
          <p:cNvPr id="7" name="Slide Number Placeholder 6"/>
          <p:cNvSpPr>
            <a:spLocks noGrp="1"/>
          </p:cNvSpPr>
          <p:nvPr>
            <p:ph type="sldNum" sz="quarter" idx="12"/>
          </p:nvPr>
        </p:nvSpPr>
        <p:spPr/>
        <p:txBody>
          <a:bodyPr/>
          <a:lstStyle/>
          <a:p>
            <a:fld id="{89B86E6B-EBB6-48FF-B4E3-4C5DBB4B72D9}" type="slidenum">
              <a:rPr lang="fr-BE" smtClean="0"/>
              <a:pPr/>
              <a:t>42</a:t>
            </a:fld>
            <a:endParaRPr lang="fr-BE"/>
          </a:p>
        </p:txBody>
      </p:sp>
    </p:spTree>
    <p:extLst>
      <p:ext uri="{BB962C8B-B14F-4D97-AF65-F5344CB8AC3E}">
        <p14:creationId xmlns:p14="http://schemas.microsoft.com/office/powerpoint/2010/main" val="1729724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19"/>
          <p:cNvSpPr>
            <a:spLocks noGrp="1"/>
          </p:cNvSpPr>
          <p:nvPr>
            <p:ph idx="1"/>
          </p:nvPr>
        </p:nvSpPr>
        <p:spPr/>
        <p:txBody>
          <a:bodyPr/>
          <a:lstStyle/>
          <a:p>
            <a:endParaRPr lang="fr-FR" dirty="0"/>
          </a:p>
        </p:txBody>
      </p:sp>
      <p:pic>
        <p:nvPicPr>
          <p:cNvPr id="3" name="Image 3" descr="DécoupageHack.png"/>
          <p:cNvPicPr>
            <a:picLocks noChangeAspect="1"/>
          </p:cNvPicPr>
          <p:nvPr/>
        </p:nvPicPr>
        <p:blipFill>
          <a:blip r:embed="rId2" cstate="print"/>
          <a:stretch>
            <a:fillRect/>
          </a:stretch>
        </p:blipFill>
        <p:spPr>
          <a:xfrm>
            <a:off x="1381898" y="1548067"/>
            <a:ext cx="6162675" cy="4400550"/>
          </a:xfrm>
          <a:prstGeom prst="rect">
            <a:avLst/>
          </a:prstGeom>
        </p:spPr>
      </p:pic>
      <p:pic>
        <p:nvPicPr>
          <p:cNvPr id="4" name="Image 4" descr="images.jpg"/>
          <p:cNvPicPr>
            <a:picLocks noChangeAspect="1"/>
          </p:cNvPicPr>
          <p:nvPr/>
        </p:nvPicPr>
        <p:blipFill>
          <a:blip r:embed="rId3" cstate="print"/>
          <a:stretch>
            <a:fillRect/>
          </a:stretch>
        </p:blipFill>
        <p:spPr>
          <a:xfrm>
            <a:off x="6258698" y="4805617"/>
            <a:ext cx="919162" cy="919162"/>
          </a:xfrm>
          <a:prstGeom prst="rect">
            <a:avLst/>
          </a:prstGeom>
        </p:spPr>
      </p:pic>
      <p:pic>
        <p:nvPicPr>
          <p:cNvPr id="5" name="Image 5" descr="images.jpg"/>
          <p:cNvPicPr>
            <a:picLocks noChangeAspect="1"/>
          </p:cNvPicPr>
          <p:nvPr/>
        </p:nvPicPr>
        <p:blipFill>
          <a:blip r:embed="rId3" cstate="print"/>
          <a:stretch>
            <a:fillRect/>
          </a:stretch>
        </p:blipFill>
        <p:spPr>
          <a:xfrm>
            <a:off x="3972698" y="4805617"/>
            <a:ext cx="919162" cy="919162"/>
          </a:xfrm>
          <a:prstGeom prst="rect">
            <a:avLst/>
          </a:prstGeom>
        </p:spPr>
      </p:pic>
      <p:pic>
        <p:nvPicPr>
          <p:cNvPr id="6" name="Image 6" descr="images.jpg"/>
          <p:cNvPicPr>
            <a:picLocks noChangeAspect="1"/>
          </p:cNvPicPr>
          <p:nvPr/>
        </p:nvPicPr>
        <p:blipFill>
          <a:blip r:embed="rId3" cstate="print"/>
          <a:stretch>
            <a:fillRect/>
          </a:stretch>
        </p:blipFill>
        <p:spPr>
          <a:xfrm>
            <a:off x="3744098" y="3281617"/>
            <a:ext cx="919162" cy="919162"/>
          </a:xfrm>
          <a:prstGeom prst="rect">
            <a:avLst/>
          </a:prstGeom>
        </p:spPr>
      </p:pic>
      <p:pic>
        <p:nvPicPr>
          <p:cNvPr id="7" name="Image 7" descr="images.jpg"/>
          <p:cNvPicPr>
            <a:picLocks noChangeAspect="1"/>
          </p:cNvPicPr>
          <p:nvPr/>
        </p:nvPicPr>
        <p:blipFill>
          <a:blip r:embed="rId3" cstate="print"/>
          <a:stretch>
            <a:fillRect/>
          </a:stretch>
        </p:blipFill>
        <p:spPr>
          <a:xfrm>
            <a:off x="5877698" y="3281617"/>
            <a:ext cx="919162" cy="919162"/>
          </a:xfrm>
          <a:prstGeom prst="rect">
            <a:avLst/>
          </a:prstGeom>
        </p:spPr>
      </p:pic>
      <p:pic>
        <p:nvPicPr>
          <p:cNvPr id="8" name="Image 8" descr="images.jpg"/>
          <p:cNvPicPr>
            <a:picLocks noChangeAspect="1"/>
          </p:cNvPicPr>
          <p:nvPr/>
        </p:nvPicPr>
        <p:blipFill>
          <a:blip r:embed="rId3" cstate="print"/>
          <a:stretch>
            <a:fillRect/>
          </a:stretch>
        </p:blipFill>
        <p:spPr>
          <a:xfrm>
            <a:off x="3210698" y="1833817"/>
            <a:ext cx="919162" cy="919162"/>
          </a:xfrm>
          <a:prstGeom prst="rect">
            <a:avLst/>
          </a:prstGeom>
        </p:spPr>
      </p:pic>
      <p:pic>
        <p:nvPicPr>
          <p:cNvPr id="9" name="Image 9" descr="images.jpg"/>
          <p:cNvPicPr>
            <a:picLocks noChangeAspect="1"/>
          </p:cNvPicPr>
          <p:nvPr/>
        </p:nvPicPr>
        <p:blipFill>
          <a:blip r:embed="rId3" cstate="print"/>
          <a:stretch>
            <a:fillRect/>
          </a:stretch>
        </p:blipFill>
        <p:spPr>
          <a:xfrm>
            <a:off x="5115698" y="4805617"/>
            <a:ext cx="919162" cy="919162"/>
          </a:xfrm>
          <a:prstGeom prst="rect">
            <a:avLst/>
          </a:prstGeom>
        </p:spPr>
      </p:pic>
      <p:pic>
        <p:nvPicPr>
          <p:cNvPr id="10" name="Image 10" descr="images.jpg"/>
          <p:cNvPicPr>
            <a:picLocks noChangeAspect="1"/>
          </p:cNvPicPr>
          <p:nvPr/>
        </p:nvPicPr>
        <p:blipFill>
          <a:blip r:embed="rId3" cstate="print"/>
          <a:stretch>
            <a:fillRect/>
          </a:stretch>
        </p:blipFill>
        <p:spPr>
          <a:xfrm>
            <a:off x="4810898" y="3281617"/>
            <a:ext cx="919162" cy="919162"/>
          </a:xfrm>
          <a:prstGeom prst="rect">
            <a:avLst/>
          </a:prstGeom>
        </p:spPr>
      </p:pic>
      <p:pic>
        <p:nvPicPr>
          <p:cNvPr id="11" name="Image 11" descr="images.jpg"/>
          <p:cNvPicPr>
            <a:picLocks noChangeAspect="1"/>
          </p:cNvPicPr>
          <p:nvPr/>
        </p:nvPicPr>
        <p:blipFill>
          <a:blip r:embed="rId3" cstate="print"/>
          <a:stretch>
            <a:fillRect/>
          </a:stretch>
        </p:blipFill>
        <p:spPr>
          <a:xfrm>
            <a:off x="2753498" y="3281617"/>
            <a:ext cx="919162" cy="919162"/>
          </a:xfrm>
          <a:prstGeom prst="rect">
            <a:avLst/>
          </a:prstGeom>
        </p:spPr>
      </p:pic>
      <p:pic>
        <p:nvPicPr>
          <p:cNvPr id="12" name="Image 12" descr="images.jpg"/>
          <p:cNvPicPr>
            <a:picLocks noChangeAspect="1"/>
          </p:cNvPicPr>
          <p:nvPr/>
        </p:nvPicPr>
        <p:blipFill>
          <a:blip r:embed="rId3" cstate="print"/>
          <a:stretch>
            <a:fillRect/>
          </a:stretch>
        </p:blipFill>
        <p:spPr>
          <a:xfrm>
            <a:off x="1686698" y="3281617"/>
            <a:ext cx="919162" cy="919162"/>
          </a:xfrm>
          <a:prstGeom prst="rect">
            <a:avLst/>
          </a:prstGeom>
        </p:spPr>
      </p:pic>
      <p:pic>
        <p:nvPicPr>
          <p:cNvPr id="13" name="Image 13" descr="images.jpg"/>
          <p:cNvPicPr>
            <a:picLocks noChangeAspect="1"/>
          </p:cNvPicPr>
          <p:nvPr/>
        </p:nvPicPr>
        <p:blipFill>
          <a:blip r:embed="rId3" cstate="print"/>
          <a:stretch>
            <a:fillRect/>
          </a:stretch>
        </p:blipFill>
        <p:spPr>
          <a:xfrm>
            <a:off x="2824936" y="4805617"/>
            <a:ext cx="919162" cy="919162"/>
          </a:xfrm>
          <a:prstGeom prst="rect">
            <a:avLst/>
          </a:prstGeom>
        </p:spPr>
      </p:pic>
      <p:pic>
        <p:nvPicPr>
          <p:cNvPr id="14" name="Image 14" descr="images.jpg"/>
          <p:cNvPicPr>
            <a:picLocks noChangeAspect="1"/>
          </p:cNvPicPr>
          <p:nvPr/>
        </p:nvPicPr>
        <p:blipFill>
          <a:blip r:embed="rId3" cstate="print"/>
          <a:stretch>
            <a:fillRect/>
          </a:stretch>
        </p:blipFill>
        <p:spPr>
          <a:xfrm>
            <a:off x="1681936" y="4805617"/>
            <a:ext cx="919162" cy="919162"/>
          </a:xfrm>
          <a:prstGeom prst="rect">
            <a:avLst/>
          </a:prstGeom>
        </p:spPr>
      </p:pic>
      <p:pic>
        <p:nvPicPr>
          <p:cNvPr id="15" name="Image 15" descr="images.jpg"/>
          <p:cNvPicPr>
            <a:picLocks noChangeAspect="1"/>
          </p:cNvPicPr>
          <p:nvPr/>
        </p:nvPicPr>
        <p:blipFill>
          <a:blip r:embed="rId3" cstate="print"/>
          <a:stretch>
            <a:fillRect/>
          </a:stretch>
        </p:blipFill>
        <p:spPr>
          <a:xfrm>
            <a:off x="4277498" y="1833817"/>
            <a:ext cx="919162" cy="919162"/>
          </a:xfrm>
          <a:prstGeom prst="rect">
            <a:avLst/>
          </a:prstGeom>
        </p:spPr>
      </p:pic>
      <p:pic>
        <p:nvPicPr>
          <p:cNvPr id="16" name="Image 16" descr="images.jpg"/>
          <p:cNvPicPr>
            <a:picLocks noChangeAspect="1"/>
          </p:cNvPicPr>
          <p:nvPr/>
        </p:nvPicPr>
        <p:blipFill>
          <a:blip r:embed="rId3" cstate="print"/>
          <a:stretch>
            <a:fillRect/>
          </a:stretch>
        </p:blipFill>
        <p:spPr>
          <a:xfrm>
            <a:off x="5339536" y="1833817"/>
            <a:ext cx="919162" cy="919162"/>
          </a:xfrm>
          <a:prstGeom prst="rect">
            <a:avLst/>
          </a:prstGeom>
        </p:spPr>
      </p:pic>
      <p:pic>
        <p:nvPicPr>
          <p:cNvPr id="17" name="Image 17" descr="images.jpg"/>
          <p:cNvPicPr>
            <a:picLocks noChangeAspect="1"/>
          </p:cNvPicPr>
          <p:nvPr/>
        </p:nvPicPr>
        <p:blipFill>
          <a:blip r:embed="rId3" cstate="print"/>
          <a:stretch>
            <a:fillRect/>
          </a:stretch>
        </p:blipFill>
        <p:spPr>
          <a:xfrm>
            <a:off x="2143898" y="1833817"/>
            <a:ext cx="919162" cy="919162"/>
          </a:xfrm>
          <a:prstGeom prst="rect">
            <a:avLst/>
          </a:prstGeom>
        </p:spPr>
      </p:pic>
      <p:sp>
        <p:nvSpPr>
          <p:cNvPr id="18" name="TextBox 17"/>
          <p:cNvSpPr txBox="1"/>
          <p:nvPr/>
        </p:nvSpPr>
        <p:spPr>
          <a:xfrm>
            <a:off x="2338225" y="5929312"/>
            <a:ext cx="6485622" cy="923330"/>
          </a:xfrm>
          <a:prstGeom prst="rect">
            <a:avLst/>
          </a:prstGeom>
          <a:noFill/>
        </p:spPr>
        <p:txBody>
          <a:bodyPr wrap="none" rtlCol="0">
            <a:spAutoFit/>
          </a:bodyPr>
          <a:lstStyle/>
          <a:p>
            <a:r>
              <a:rPr lang="en-US" dirty="0" smtClean="0">
                <a:solidFill>
                  <a:schemeClr val="accent1">
                    <a:lumMod val="50000"/>
                  </a:schemeClr>
                </a:solidFill>
              </a:rPr>
              <a:t>Scenarios </a:t>
            </a:r>
            <a:r>
              <a:rPr lang="en-US" dirty="0">
                <a:solidFill>
                  <a:schemeClr val="accent1">
                    <a:lumMod val="50000"/>
                  </a:schemeClr>
                </a:solidFill>
              </a:rPr>
              <a:t>are countless : partner who </a:t>
            </a:r>
            <a:r>
              <a:rPr lang="en-US" dirty="0" smtClean="0">
                <a:solidFill>
                  <a:schemeClr val="accent1">
                    <a:lumMod val="50000"/>
                  </a:schemeClr>
                </a:solidFill>
              </a:rPr>
              <a:t>manages </a:t>
            </a:r>
            <a:r>
              <a:rPr lang="en-US" dirty="0">
                <a:solidFill>
                  <a:schemeClr val="accent1">
                    <a:lumMod val="50000"/>
                  </a:schemeClr>
                </a:solidFill>
              </a:rPr>
              <a:t>your server, </a:t>
            </a:r>
          </a:p>
          <a:p>
            <a:r>
              <a:rPr lang="en-US" dirty="0">
                <a:solidFill>
                  <a:schemeClr val="accent1">
                    <a:lumMod val="50000"/>
                  </a:schemeClr>
                </a:solidFill>
              </a:rPr>
              <a:t>external forest trust with bad share configuration, services running </a:t>
            </a:r>
          </a:p>
          <a:p>
            <a:r>
              <a:rPr lang="en-US" dirty="0">
                <a:solidFill>
                  <a:schemeClr val="accent1">
                    <a:lumMod val="50000"/>
                  </a:schemeClr>
                </a:solidFill>
              </a:rPr>
              <a:t>with too </a:t>
            </a:r>
            <a:r>
              <a:rPr lang="en-US" dirty="0" smtClean="0">
                <a:solidFill>
                  <a:schemeClr val="accent1">
                    <a:lumMod val="50000"/>
                  </a:schemeClr>
                </a:solidFill>
              </a:rPr>
              <a:t>many rights</a:t>
            </a:r>
            <a:r>
              <a:rPr lang="en-US" dirty="0" smtClean="0">
                <a:solidFill>
                  <a:schemeClr val="accent1">
                    <a:lumMod val="50000"/>
                  </a:schemeClr>
                </a:solidFill>
              </a:rPr>
              <a:t>…</a:t>
            </a:r>
            <a:endParaRPr lang="fr-BE" dirty="0">
              <a:solidFill>
                <a:schemeClr val="accent1">
                  <a:lumMod val="50000"/>
                </a:schemeClr>
              </a:solidFill>
            </a:endParaRPr>
          </a:p>
        </p:txBody>
      </p:sp>
      <p:sp>
        <p:nvSpPr>
          <p:cNvPr id="19" name="Title 18"/>
          <p:cNvSpPr>
            <a:spLocks noGrp="1"/>
          </p:cNvSpPr>
          <p:nvPr>
            <p:ph type="title"/>
          </p:nvPr>
        </p:nvSpPr>
        <p:spPr/>
        <p:txBody>
          <a:bodyPr vert="horz" lIns="91440" tIns="45720" rIns="91440" bIns="45720" rtlCol="0" anchor="ctr">
            <a:normAutofit/>
          </a:bodyPr>
          <a:lstStyle/>
          <a:p>
            <a:r>
              <a:rPr lang="fr-CA" sz="4000" b="1" dirty="0">
                <a:solidFill>
                  <a:schemeClr val="accent1">
                    <a:lumMod val="50000"/>
                  </a:schemeClr>
                </a:solidFill>
              </a:rPr>
              <a:t>Attack scenario</a:t>
            </a:r>
            <a:endParaRPr lang="fr-FR" sz="4000" b="1" dirty="0">
              <a:solidFill>
                <a:schemeClr val="accent1">
                  <a:lumMod val="50000"/>
                </a:schemeClr>
              </a:solidFill>
            </a:endParaRPr>
          </a:p>
        </p:txBody>
      </p:sp>
      <p:sp>
        <p:nvSpPr>
          <p:cNvPr id="2" name="Slide Number Placeholder 1"/>
          <p:cNvSpPr>
            <a:spLocks noGrp="1"/>
          </p:cNvSpPr>
          <p:nvPr>
            <p:ph type="sldNum" sz="quarter" idx="12"/>
          </p:nvPr>
        </p:nvSpPr>
        <p:spPr/>
        <p:txBody>
          <a:bodyPr/>
          <a:lstStyle/>
          <a:p>
            <a:fld id="{89B86E6B-EBB6-48FF-B4E3-4C5DBB4B72D9}" type="slidenum">
              <a:rPr lang="fr-BE" smtClean="0"/>
              <a:pPr/>
              <a:t>43</a:t>
            </a:fld>
            <a:endParaRPr lang="fr-BE"/>
          </a:p>
        </p:txBody>
      </p:sp>
    </p:spTree>
    <p:extLst>
      <p:ext uri="{BB962C8B-B14F-4D97-AF65-F5344CB8AC3E}">
        <p14:creationId xmlns:p14="http://schemas.microsoft.com/office/powerpoint/2010/main" val="4272130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par>
                                <p:cTn id="38" presetID="22" presetClass="entr" presetSubtype="4"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down)">
                                      <p:cBhvr>
                                        <p:cTn id="40" dur="500"/>
                                        <p:tgtEl>
                                          <p:spTgt spid="17"/>
                                        </p:tgtEl>
                                      </p:cBhvr>
                                    </p:animEffect>
                                  </p:childTnLst>
                                </p:cTn>
                              </p:par>
                              <p:par>
                                <p:cTn id="41" presetID="22" presetClass="entr" presetSubtype="4"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500"/>
                                        <p:tgtEl>
                                          <p:spTgt spid="16"/>
                                        </p:tgtEl>
                                      </p:cBhvr>
                                    </p:animEffect>
                                  </p:childTnLst>
                                </p:cTn>
                              </p:par>
                              <p:par>
                                <p:cTn id="44" presetID="22" presetClass="entr" presetSubtype="4"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down)">
                                      <p:cBhvr>
                                        <p:cTn id="46" dur="500"/>
                                        <p:tgtEl>
                                          <p:spTgt spid="10"/>
                                        </p:tgtEl>
                                      </p:cBhvr>
                                    </p:animEffect>
                                  </p:childTnLst>
                                </p:cTn>
                              </p:par>
                              <p:par>
                                <p:cTn id="47" presetID="22" presetClass="entr" presetSubtype="4"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500"/>
                                        <p:tgtEl>
                                          <p:spTgt spid="11"/>
                                        </p:tgtEl>
                                      </p:cBhvr>
                                    </p:animEffect>
                                  </p:childTnLst>
                                </p:cTn>
                              </p:par>
                              <p:par>
                                <p:cTn id="50" presetID="22" presetClass="entr" presetSubtype="4"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par>
                                <p:cTn id="53" presetID="22" presetClass="entr" presetSubtype="4"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down)">
                                      <p:cBhvr>
                                        <p:cTn id="55" dur="500"/>
                                        <p:tgtEl>
                                          <p:spTgt spid="14"/>
                                        </p:tgtEl>
                                      </p:cBhvr>
                                    </p:animEffect>
                                  </p:childTnLst>
                                </p:cTn>
                              </p:par>
                              <p:par>
                                <p:cTn id="56" presetID="22" presetClass="entr" presetSubtype="4" fill="hold"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down)">
                                      <p:cBhvr>
                                        <p:cTn id="58" dur="500"/>
                                        <p:tgtEl>
                                          <p:spTgt spid="13"/>
                                        </p:tgtEl>
                                      </p:cBhvr>
                                    </p:animEffect>
                                  </p:childTnLst>
                                </p:cTn>
                              </p:par>
                              <p:par>
                                <p:cTn id="59" presetID="22" presetClass="entr" presetSubtype="4" fill="hold" nodeType="with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down)">
                                      <p:cBhvr>
                                        <p:cTn id="61" dur="500"/>
                                        <p:tgtEl>
                                          <p:spTgt spid="9"/>
                                        </p:tgtEl>
                                      </p:cBhvr>
                                    </p:animEffec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solidFill>
                  <a:schemeClr val="accent1">
                    <a:lumMod val="50000"/>
                  </a:schemeClr>
                </a:solidFill>
              </a:rPr>
              <a:t>No free dumping!</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0" y="1417971"/>
            <a:ext cx="7428571" cy="3209524"/>
          </a:xfrm>
        </p:spPr>
      </p:pic>
      <p:pic>
        <p:nvPicPr>
          <p:cNvPr id="1032" name="Picture 8" descr="Embedded image permali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4875" y="115940"/>
            <a:ext cx="2896235" cy="386164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601" y="3808858"/>
            <a:ext cx="2953162" cy="2715004"/>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6763" y="4903350"/>
            <a:ext cx="5020376" cy="1714739"/>
          </a:xfrm>
          <a:prstGeom prst="rect">
            <a:avLst/>
          </a:prstGeom>
        </p:spPr>
      </p:pic>
      <p:sp>
        <p:nvSpPr>
          <p:cNvPr id="3" name="Slide Number Placeholder 2"/>
          <p:cNvSpPr>
            <a:spLocks noGrp="1"/>
          </p:cNvSpPr>
          <p:nvPr>
            <p:ph type="sldNum" sz="quarter" idx="12"/>
          </p:nvPr>
        </p:nvSpPr>
        <p:spPr/>
        <p:txBody>
          <a:bodyPr/>
          <a:lstStyle/>
          <a:p>
            <a:fld id="{89B86E6B-EBB6-48FF-B4E3-4C5DBB4B72D9}" type="slidenum">
              <a:rPr lang="fr-BE" smtClean="0"/>
              <a:pPr/>
              <a:t>44</a:t>
            </a:fld>
            <a:endParaRPr lang="fr-BE"/>
          </a:p>
        </p:txBody>
      </p:sp>
    </p:spTree>
    <p:extLst>
      <p:ext uri="{BB962C8B-B14F-4D97-AF65-F5344CB8AC3E}">
        <p14:creationId xmlns:p14="http://schemas.microsoft.com/office/powerpoint/2010/main" val="1117738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94268" y="1956551"/>
            <a:ext cx="4667250" cy="2476500"/>
          </a:xfrm>
        </p:spPr>
      </p:pic>
      <p:sp>
        <p:nvSpPr>
          <p:cNvPr id="3" name="TextBox 2"/>
          <p:cNvSpPr txBox="1"/>
          <p:nvPr/>
        </p:nvSpPr>
        <p:spPr>
          <a:xfrm>
            <a:off x="1" y="5234940"/>
            <a:ext cx="9241144" cy="1569660"/>
          </a:xfrm>
          <a:prstGeom prst="rect">
            <a:avLst/>
          </a:prstGeom>
          <a:noFill/>
        </p:spPr>
        <p:txBody>
          <a:bodyPr wrap="square" rtlCol="0">
            <a:spAutoFit/>
          </a:bodyPr>
          <a:lstStyle/>
          <a:p>
            <a:r>
              <a:rPr lang="fr-BE" sz="1600" dirty="0" smtClean="0"/>
              <a:t> </a:t>
            </a:r>
            <a:r>
              <a:rPr lang="fr-BE" sz="1600" dirty="0" smtClean="0">
                <a:solidFill>
                  <a:schemeClr val="accent1">
                    <a:lumMod val="50000"/>
                  </a:schemeClr>
                </a:solidFill>
              </a:rPr>
              <a:t>.</a:t>
            </a:r>
            <a:r>
              <a:rPr lang="fr-BE" sz="1600" dirty="0" err="1" smtClean="0">
                <a:solidFill>
                  <a:schemeClr val="accent1">
                    <a:lumMod val="50000"/>
                  </a:schemeClr>
                </a:solidFill>
              </a:rPr>
              <a:t>Special</a:t>
            </a:r>
            <a:r>
              <a:rPr lang="fr-BE" sz="1600" dirty="0" smtClean="0">
                <a:solidFill>
                  <a:schemeClr val="accent1">
                    <a:lumMod val="50000"/>
                  </a:schemeClr>
                </a:solidFill>
              </a:rPr>
              <a:t> </a:t>
            </a:r>
            <a:r>
              <a:rPr lang="fr-BE" sz="1600" dirty="0" err="1" smtClean="0">
                <a:solidFill>
                  <a:schemeClr val="accent1">
                    <a:lumMod val="50000"/>
                  </a:schemeClr>
                </a:solidFill>
              </a:rPr>
              <a:t>thanks</a:t>
            </a:r>
            <a:r>
              <a:rPr lang="fr-BE" sz="1600" dirty="0" smtClean="0">
                <a:solidFill>
                  <a:schemeClr val="accent1">
                    <a:lumMod val="50000"/>
                  </a:schemeClr>
                </a:solidFill>
              </a:rPr>
              <a:t> to</a:t>
            </a:r>
          </a:p>
          <a:p>
            <a:r>
              <a:rPr lang="en-US" sz="1600" dirty="0" smtClean="0">
                <a:solidFill>
                  <a:schemeClr val="accent1">
                    <a:lumMod val="50000"/>
                  </a:schemeClr>
                </a:solidFill>
              </a:rPr>
              <a:t>    Benjamin </a:t>
            </a:r>
            <a:r>
              <a:rPr lang="en-US" sz="1600" dirty="0" err="1">
                <a:solidFill>
                  <a:schemeClr val="accent1">
                    <a:lumMod val="50000"/>
                  </a:schemeClr>
                </a:solidFill>
              </a:rPr>
              <a:t>Delpy</a:t>
            </a:r>
            <a:r>
              <a:rPr lang="en-US" sz="1600" dirty="0">
                <a:solidFill>
                  <a:schemeClr val="accent1">
                    <a:lumMod val="50000"/>
                  </a:schemeClr>
                </a:solidFill>
              </a:rPr>
              <a:t> for his work on </a:t>
            </a:r>
            <a:r>
              <a:rPr lang="en-US" sz="1600" dirty="0" err="1">
                <a:solidFill>
                  <a:schemeClr val="accent1">
                    <a:lumMod val="50000"/>
                  </a:schemeClr>
                </a:solidFill>
              </a:rPr>
              <a:t>mimikatz</a:t>
            </a:r>
            <a:r>
              <a:rPr lang="en-US" sz="1600" dirty="0">
                <a:solidFill>
                  <a:schemeClr val="accent1">
                    <a:lumMod val="50000"/>
                  </a:schemeClr>
                </a:solidFill>
              </a:rPr>
              <a:t> </a:t>
            </a:r>
            <a:r>
              <a:rPr lang="en-US" sz="1600" dirty="0">
                <a:solidFill>
                  <a:schemeClr val="accent1">
                    <a:lumMod val="50000"/>
                  </a:schemeClr>
                </a:solidFill>
                <a:hlinkClick r:id="rId3"/>
              </a:rPr>
              <a:t>http://blog.gentilkiwi.com/</a:t>
            </a:r>
            <a:r>
              <a:rPr lang="en-US" sz="1600" dirty="0">
                <a:solidFill>
                  <a:schemeClr val="accent1">
                    <a:lumMod val="50000"/>
                  </a:schemeClr>
                </a:solidFill>
              </a:rPr>
              <a:t> 	</a:t>
            </a:r>
            <a:endParaRPr lang="en-US" sz="1600" dirty="0" smtClean="0">
              <a:solidFill>
                <a:schemeClr val="accent1">
                  <a:lumMod val="50000"/>
                </a:schemeClr>
              </a:solidFill>
            </a:endParaRPr>
          </a:p>
          <a:p>
            <a:r>
              <a:rPr lang="en-US" sz="1600" dirty="0" smtClean="0">
                <a:solidFill>
                  <a:schemeClr val="accent1">
                    <a:lumMod val="50000"/>
                  </a:schemeClr>
                </a:solidFill>
              </a:rPr>
              <a:t>    Francesco Picasso (@</a:t>
            </a:r>
            <a:r>
              <a:rPr lang="en-US" sz="1600" dirty="0" err="1" smtClean="0">
                <a:solidFill>
                  <a:schemeClr val="accent1">
                    <a:lumMod val="50000"/>
                  </a:schemeClr>
                </a:solidFill>
              </a:rPr>
              <a:t>dfirfpi</a:t>
            </a:r>
            <a:r>
              <a:rPr lang="en-US" sz="1600" dirty="0" smtClean="0">
                <a:solidFill>
                  <a:schemeClr val="accent1">
                    <a:lumMod val="50000"/>
                  </a:schemeClr>
                </a:solidFill>
              </a:rPr>
              <a:t>) for his work on DES-X </a:t>
            </a:r>
            <a:r>
              <a:rPr lang="en-US" sz="1600" dirty="0" smtClean="0">
                <a:solidFill>
                  <a:schemeClr val="accent1">
                    <a:lumMod val="50000"/>
                  </a:schemeClr>
                </a:solidFill>
                <a:hlinkClick r:id="rId4"/>
              </a:rPr>
              <a:t>http://blog.digital-forensics.it/2015/05/undesxing.html</a:t>
            </a:r>
            <a:r>
              <a:rPr lang="en-US" sz="1600" dirty="0" smtClean="0">
                <a:solidFill>
                  <a:schemeClr val="accent1">
                    <a:lumMod val="50000"/>
                  </a:schemeClr>
                </a:solidFill>
              </a:rPr>
              <a:t> </a:t>
            </a:r>
          </a:p>
          <a:p>
            <a:endParaRPr lang="en-US" sz="1600" dirty="0" smtClean="0">
              <a:solidFill>
                <a:schemeClr val="accent1">
                  <a:lumMod val="50000"/>
                </a:schemeClr>
              </a:solidFill>
            </a:endParaRPr>
          </a:p>
          <a:p>
            <a:r>
              <a:rPr lang="en-US" sz="1600" dirty="0" smtClean="0">
                <a:solidFill>
                  <a:schemeClr val="accent1">
                    <a:lumMod val="50000"/>
                  </a:schemeClr>
                </a:solidFill>
              </a:rPr>
              <a:t> .For </a:t>
            </a:r>
            <a:r>
              <a:rPr lang="en-US" sz="1600" dirty="0">
                <a:solidFill>
                  <a:schemeClr val="accent1">
                    <a:lumMod val="50000"/>
                  </a:schemeClr>
                </a:solidFill>
              </a:rPr>
              <a:t>his </a:t>
            </a:r>
            <a:r>
              <a:rPr lang="en-US" sz="1600" dirty="0" smtClean="0">
                <a:solidFill>
                  <a:schemeClr val="accent1">
                    <a:lumMod val="50000"/>
                  </a:schemeClr>
                </a:solidFill>
              </a:rPr>
              <a:t>special support thanks to</a:t>
            </a:r>
          </a:p>
          <a:p>
            <a:r>
              <a:rPr lang="en-US" sz="1600" dirty="0" smtClean="0">
                <a:solidFill>
                  <a:schemeClr val="accent1">
                    <a:lumMod val="50000"/>
                  </a:schemeClr>
                </a:solidFill>
              </a:rPr>
              <a:t>    Franck Desert</a:t>
            </a:r>
            <a:endParaRPr lang="en-US" sz="1600" dirty="0">
              <a:solidFill>
                <a:schemeClr val="accent1">
                  <a:lumMod val="50000"/>
                </a:schemeClr>
              </a:solidFill>
            </a:endParaRPr>
          </a:p>
        </p:txBody>
      </p:sp>
      <p:pic>
        <p:nvPicPr>
          <p:cNvPr id="4" name="Picture 3"/>
          <p:cNvPicPr>
            <a:picLocks noChangeAspect="1"/>
          </p:cNvPicPr>
          <p:nvPr/>
        </p:nvPicPr>
        <p:blipFill>
          <a:blip r:embed="rId5" cstate="print"/>
          <a:stretch>
            <a:fillRect/>
          </a:stretch>
        </p:blipFill>
        <p:spPr>
          <a:xfrm rot="1333523">
            <a:off x="4176277" y="908387"/>
            <a:ext cx="5380952" cy="923810"/>
          </a:xfrm>
          <a:prstGeom prst="rect">
            <a:avLst/>
          </a:prstGeom>
        </p:spPr>
      </p:pic>
      <p:sp>
        <p:nvSpPr>
          <p:cNvPr id="8" name="Rectangle 7"/>
          <p:cNvSpPr/>
          <p:nvPr/>
        </p:nvSpPr>
        <p:spPr>
          <a:xfrm>
            <a:off x="2211160" y="4681588"/>
            <a:ext cx="4180568" cy="646331"/>
          </a:xfrm>
          <a:prstGeom prst="rect">
            <a:avLst/>
          </a:prstGeom>
        </p:spPr>
        <p:txBody>
          <a:bodyPr wrap="none">
            <a:spAutoFit/>
          </a:bodyPr>
          <a:lstStyle/>
          <a:p>
            <a:r>
              <a:rPr lang="fr-FR" dirty="0">
                <a:hlinkClick r:id="rId6"/>
              </a:rPr>
              <a:t>https://</a:t>
            </a:r>
            <a:r>
              <a:rPr lang="fr-FR" dirty="0" smtClean="0">
                <a:hlinkClick r:id="rId6"/>
              </a:rPr>
              <a:t>github.com/giMini/PowerMemory</a:t>
            </a:r>
            <a:r>
              <a:rPr lang="fr-FR" dirty="0" smtClean="0"/>
              <a:t> </a:t>
            </a:r>
          </a:p>
          <a:p>
            <a:r>
              <a:rPr lang="fr-FR" sz="1600" dirty="0" smtClean="0">
                <a:solidFill>
                  <a:schemeClr val="accent1">
                    <a:lumMod val="50000"/>
                  </a:schemeClr>
                </a:solidFill>
              </a:rPr>
              <a:t>                              @</a:t>
            </a:r>
            <a:r>
              <a:rPr lang="fr-FR" sz="1600" dirty="0" err="1">
                <a:solidFill>
                  <a:schemeClr val="accent1">
                    <a:lumMod val="50000"/>
                  </a:schemeClr>
                </a:solidFill>
              </a:rPr>
              <a:t>pabraeken</a:t>
            </a:r>
            <a:r>
              <a:rPr lang="fr-FR" dirty="0"/>
              <a:t> </a:t>
            </a:r>
          </a:p>
        </p:txBody>
      </p:sp>
      <p:sp>
        <p:nvSpPr>
          <p:cNvPr id="5" name="Title 4"/>
          <p:cNvSpPr>
            <a:spLocks noGrp="1"/>
          </p:cNvSpPr>
          <p:nvPr>
            <p:ph type="title"/>
          </p:nvPr>
        </p:nvSpPr>
        <p:spPr/>
        <p:txBody>
          <a:bodyPr vert="horz" lIns="91440" tIns="45720" rIns="91440" bIns="45720" rtlCol="0" anchor="ctr">
            <a:normAutofit/>
          </a:bodyPr>
          <a:lstStyle/>
          <a:p>
            <a:r>
              <a:rPr lang="en-US" sz="4000" b="1" dirty="0">
                <a:solidFill>
                  <a:schemeClr val="accent1">
                    <a:lumMod val="50000"/>
                  </a:schemeClr>
                </a:solidFill>
              </a:rPr>
              <a:t>Thank you !</a:t>
            </a:r>
            <a:endParaRPr lang="fr-FR" sz="4000" b="1" dirty="0">
              <a:solidFill>
                <a:schemeClr val="accent1">
                  <a:lumMod val="50000"/>
                </a:schemeClr>
              </a:solidFill>
            </a:endParaRPr>
          </a:p>
        </p:txBody>
      </p:sp>
      <p:sp>
        <p:nvSpPr>
          <p:cNvPr id="2" name="Slide Number Placeholder 1"/>
          <p:cNvSpPr>
            <a:spLocks noGrp="1"/>
          </p:cNvSpPr>
          <p:nvPr>
            <p:ph type="sldNum" sz="quarter" idx="12"/>
          </p:nvPr>
        </p:nvSpPr>
        <p:spPr/>
        <p:txBody>
          <a:bodyPr/>
          <a:lstStyle/>
          <a:p>
            <a:fld id="{89B86E6B-EBB6-48FF-B4E3-4C5DBB4B72D9}" type="slidenum">
              <a:rPr lang="fr-BE" smtClean="0"/>
              <a:pPr/>
              <a:t>45</a:t>
            </a:fld>
            <a:endParaRPr lang="fr-BE"/>
          </a:p>
        </p:txBody>
      </p:sp>
    </p:spTree>
    <p:extLst>
      <p:ext uri="{BB962C8B-B14F-4D97-AF65-F5344CB8AC3E}">
        <p14:creationId xmlns:p14="http://schemas.microsoft.com/office/powerpoint/2010/main" val="27466430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solidFill>
                  <a:srgbClr val="FF0000"/>
                </a:solidFill>
              </a:rPr>
              <a:t>Disclaimer</a:t>
            </a:r>
            <a:endParaRPr lang="en-US" dirty="0"/>
          </a:p>
        </p:txBody>
      </p:sp>
      <p:sp>
        <p:nvSpPr>
          <p:cNvPr id="3" name="Content Placeholder 2"/>
          <p:cNvSpPr>
            <a:spLocks noGrp="1"/>
          </p:cNvSpPr>
          <p:nvPr>
            <p:ph idx="1"/>
          </p:nvPr>
        </p:nvSpPr>
        <p:spPr/>
        <p:txBody>
          <a:bodyPr>
            <a:noAutofit/>
          </a:bodyPr>
          <a:lstStyle/>
          <a:p>
            <a:r>
              <a:rPr lang="en-US" sz="1400" dirty="0">
                <a:solidFill>
                  <a:schemeClr val="accent1">
                    <a:lumMod val="50000"/>
                  </a:schemeClr>
                </a:solidFill>
              </a:rPr>
              <a:t>Lorem ipsum dolor sit </a:t>
            </a:r>
            <a:r>
              <a:rPr lang="en-US" sz="1400" dirty="0" err="1">
                <a:solidFill>
                  <a:schemeClr val="accent1">
                    <a:lumMod val="50000"/>
                  </a:schemeClr>
                </a:solidFill>
              </a:rPr>
              <a:t>amet</a:t>
            </a:r>
            <a:r>
              <a:rPr lang="en-US" sz="1400" dirty="0">
                <a:solidFill>
                  <a:schemeClr val="accent1">
                    <a:lumMod val="50000"/>
                  </a:schemeClr>
                </a:solidFill>
              </a:rPr>
              <a:t>, </a:t>
            </a:r>
            <a:r>
              <a:rPr lang="en-US" sz="1400" dirty="0" err="1">
                <a:solidFill>
                  <a:schemeClr val="accent1">
                    <a:lumMod val="50000"/>
                  </a:schemeClr>
                </a:solidFill>
              </a:rPr>
              <a:t>explicabo</a:t>
            </a:r>
            <a:r>
              <a:rPr lang="en-US" sz="1400" dirty="0">
                <a:solidFill>
                  <a:schemeClr val="accent1">
                    <a:lumMod val="50000"/>
                  </a:schemeClr>
                </a:solidFill>
              </a:rPr>
              <a:t> </a:t>
            </a:r>
            <a:r>
              <a:rPr lang="en-US" sz="1400" dirty="0" err="1">
                <a:solidFill>
                  <a:schemeClr val="accent1">
                    <a:lumMod val="50000"/>
                  </a:schemeClr>
                </a:solidFill>
              </a:rPr>
              <a:t>rutrum</a:t>
            </a:r>
            <a:r>
              <a:rPr lang="en-US" sz="1400" dirty="0">
                <a:solidFill>
                  <a:schemeClr val="accent1">
                    <a:lumMod val="50000"/>
                  </a:schemeClr>
                </a:solidFill>
              </a:rPr>
              <a:t> at </a:t>
            </a:r>
            <a:r>
              <a:rPr lang="en-US" sz="1400" dirty="0" err="1">
                <a:solidFill>
                  <a:schemeClr val="accent1">
                    <a:lumMod val="50000"/>
                  </a:schemeClr>
                </a:solidFill>
              </a:rPr>
              <a:t>hac</a:t>
            </a:r>
            <a:r>
              <a:rPr lang="en-US" sz="1400" dirty="0">
                <a:solidFill>
                  <a:schemeClr val="accent1">
                    <a:lumMod val="50000"/>
                  </a:schemeClr>
                </a:solidFill>
              </a:rPr>
              <a:t> </a:t>
            </a:r>
            <a:r>
              <a:rPr lang="en-US" sz="1400" dirty="0" err="1">
                <a:solidFill>
                  <a:schemeClr val="accent1">
                    <a:lumMod val="50000"/>
                  </a:schemeClr>
                </a:solidFill>
              </a:rPr>
              <a:t>cras</a:t>
            </a:r>
            <a:r>
              <a:rPr lang="en-US" sz="1400" dirty="0">
                <a:solidFill>
                  <a:schemeClr val="accent1">
                    <a:lumMod val="50000"/>
                  </a:schemeClr>
                </a:solidFill>
              </a:rPr>
              <a:t> </a:t>
            </a:r>
            <a:r>
              <a:rPr lang="en-US" sz="1400" dirty="0" err="1">
                <a:solidFill>
                  <a:schemeClr val="accent1">
                    <a:lumMod val="50000"/>
                  </a:schemeClr>
                </a:solidFill>
              </a:rPr>
              <a:t>vivamus</a:t>
            </a:r>
            <a:r>
              <a:rPr lang="en-US" sz="1400" dirty="0">
                <a:solidFill>
                  <a:schemeClr val="accent1">
                    <a:lumMod val="50000"/>
                  </a:schemeClr>
                </a:solidFill>
              </a:rPr>
              <a:t> </a:t>
            </a:r>
            <a:r>
              <a:rPr lang="en-US" sz="1400" dirty="0" err="1">
                <a:solidFill>
                  <a:schemeClr val="accent1">
                    <a:lumMod val="50000"/>
                  </a:schemeClr>
                </a:solidFill>
              </a:rPr>
              <a:t>ultricies</a:t>
            </a:r>
            <a:r>
              <a:rPr lang="en-US" sz="1400" dirty="0">
                <a:solidFill>
                  <a:schemeClr val="accent1">
                    <a:lumMod val="50000"/>
                  </a:schemeClr>
                </a:solidFill>
              </a:rPr>
              <a:t>, </a:t>
            </a:r>
            <a:r>
              <a:rPr lang="en-US" sz="1400" dirty="0" err="1">
                <a:solidFill>
                  <a:schemeClr val="accent1">
                    <a:lumMod val="50000"/>
                  </a:schemeClr>
                </a:solidFill>
              </a:rPr>
              <a:t>pede</a:t>
            </a:r>
            <a:r>
              <a:rPr lang="en-US" sz="1400" dirty="0">
                <a:solidFill>
                  <a:schemeClr val="accent1">
                    <a:lumMod val="50000"/>
                  </a:schemeClr>
                </a:solidFill>
              </a:rPr>
              <a:t> </a:t>
            </a:r>
            <a:r>
              <a:rPr lang="en-US" sz="1400" dirty="0" err="1">
                <a:solidFill>
                  <a:schemeClr val="accent1">
                    <a:lumMod val="50000"/>
                  </a:schemeClr>
                </a:solidFill>
              </a:rPr>
              <a:t>nullam</a:t>
            </a:r>
            <a:r>
              <a:rPr lang="en-US" sz="1400" dirty="0">
                <a:solidFill>
                  <a:schemeClr val="accent1">
                    <a:lumMod val="50000"/>
                  </a:schemeClr>
                </a:solidFill>
              </a:rPr>
              <a:t> dolor </a:t>
            </a:r>
            <a:r>
              <a:rPr lang="en-US" sz="1400" dirty="0" err="1">
                <a:solidFill>
                  <a:schemeClr val="accent1">
                    <a:lumMod val="50000"/>
                  </a:schemeClr>
                </a:solidFill>
              </a:rPr>
              <a:t>ultrices</a:t>
            </a:r>
            <a:r>
              <a:rPr lang="en-US" sz="1400" dirty="0">
                <a:solidFill>
                  <a:schemeClr val="accent1">
                    <a:lumMod val="50000"/>
                  </a:schemeClr>
                </a:solidFill>
              </a:rPr>
              <a:t> </a:t>
            </a:r>
            <a:r>
              <a:rPr lang="en-US" sz="1400" dirty="0" err="1">
                <a:solidFill>
                  <a:schemeClr val="accent1">
                    <a:lumMod val="50000"/>
                  </a:schemeClr>
                </a:solidFill>
              </a:rPr>
              <a:t>eget</a:t>
            </a:r>
            <a:r>
              <a:rPr lang="en-US" sz="1400" dirty="0">
                <a:solidFill>
                  <a:schemeClr val="accent1">
                    <a:lumMod val="50000"/>
                  </a:schemeClr>
                </a:solidFill>
              </a:rPr>
              <a:t> </a:t>
            </a:r>
            <a:r>
              <a:rPr lang="en-US" sz="1400" dirty="0" err="1">
                <a:solidFill>
                  <a:schemeClr val="accent1">
                    <a:lumMod val="50000"/>
                  </a:schemeClr>
                </a:solidFill>
              </a:rPr>
              <a:t>eu</a:t>
            </a:r>
            <a:r>
              <a:rPr lang="en-US" sz="1400" dirty="0">
                <a:solidFill>
                  <a:schemeClr val="accent1">
                    <a:lumMod val="50000"/>
                  </a:schemeClr>
                </a:solidFill>
              </a:rPr>
              <a:t> </a:t>
            </a:r>
            <a:r>
              <a:rPr lang="en-US" sz="1400" dirty="0" err="1">
                <a:solidFill>
                  <a:schemeClr val="accent1">
                    <a:lumMod val="50000"/>
                  </a:schemeClr>
                </a:solidFill>
              </a:rPr>
              <a:t>accumsan</a:t>
            </a:r>
            <a:r>
              <a:rPr lang="en-US" sz="1400" dirty="0">
                <a:solidFill>
                  <a:schemeClr val="accent1">
                    <a:lumMod val="50000"/>
                  </a:schemeClr>
                </a:solidFill>
              </a:rPr>
              <a:t>, </a:t>
            </a:r>
            <a:r>
              <a:rPr lang="en-US" sz="1400" dirty="0" err="1">
                <a:solidFill>
                  <a:schemeClr val="accent1">
                    <a:lumMod val="50000"/>
                  </a:schemeClr>
                </a:solidFill>
              </a:rPr>
              <a:t>nullam</a:t>
            </a:r>
            <a:r>
              <a:rPr lang="en-US" sz="1400" dirty="0">
                <a:solidFill>
                  <a:schemeClr val="accent1">
                    <a:lumMod val="50000"/>
                  </a:schemeClr>
                </a:solidFill>
              </a:rPr>
              <a:t> </a:t>
            </a:r>
            <a:r>
              <a:rPr lang="en-US" sz="1400" dirty="0" err="1">
                <a:solidFill>
                  <a:schemeClr val="accent1">
                    <a:lumMod val="50000"/>
                  </a:schemeClr>
                </a:solidFill>
              </a:rPr>
              <a:t>nunc</a:t>
            </a:r>
            <a:r>
              <a:rPr lang="en-US" sz="1400" dirty="0">
                <a:solidFill>
                  <a:schemeClr val="accent1">
                    <a:lumMod val="50000"/>
                  </a:schemeClr>
                </a:solidFill>
              </a:rPr>
              <a:t> </a:t>
            </a:r>
            <a:r>
              <a:rPr lang="en-US" sz="1400" dirty="0" err="1">
                <a:solidFill>
                  <a:schemeClr val="accent1">
                    <a:lumMod val="50000"/>
                  </a:schemeClr>
                </a:solidFill>
              </a:rPr>
              <a:t>tempor</a:t>
            </a:r>
            <a:r>
              <a:rPr lang="en-US" sz="1400" dirty="0">
                <a:solidFill>
                  <a:schemeClr val="accent1">
                    <a:lumMod val="50000"/>
                  </a:schemeClr>
                </a:solidFill>
              </a:rPr>
              <a:t> </a:t>
            </a:r>
            <a:r>
              <a:rPr lang="en-US" sz="1400" dirty="0" err="1">
                <a:solidFill>
                  <a:schemeClr val="accent1">
                    <a:lumMod val="50000"/>
                  </a:schemeClr>
                </a:solidFill>
              </a:rPr>
              <a:t>augue</a:t>
            </a:r>
            <a:r>
              <a:rPr lang="en-US" sz="1400" dirty="0">
                <a:solidFill>
                  <a:schemeClr val="accent1">
                    <a:lumMod val="50000"/>
                  </a:schemeClr>
                </a:solidFill>
              </a:rPr>
              <a:t>, </a:t>
            </a:r>
            <a:r>
              <a:rPr lang="en-US" sz="1400" dirty="0" err="1">
                <a:solidFill>
                  <a:schemeClr val="accent1">
                    <a:lumMod val="50000"/>
                  </a:schemeClr>
                </a:solidFill>
              </a:rPr>
              <a:t>sem</a:t>
            </a:r>
            <a:r>
              <a:rPr lang="en-US" sz="1400" dirty="0">
                <a:solidFill>
                  <a:schemeClr val="accent1">
                    <a:lumMod val="50000"/>
                  </a:schemeClr>
                </a:solidFill>
              </a:rPr>
              <a:t> </a:t>
            </a:r>
            <a:r>
              <a:rPr lang="en-US" sz="1400" dirty="0" err="1">
                <a:solidFill>
                  <a:schemeClr val="accent1">
                    <a:lumMod val="50000"/>
                  </a:schemeClr>
                </a:solidFill>
              </a:rPr>
              <a:t>aliquet</a:t>
            </a:r>
            <a:r>
              <a:rPr lang="en-US" sz="1400" dirty="0">
                <a:solidFill>
                  <a:schemeClr val="accent1">
                    <a:lumMod val="50000"/>
                  </a:schemeClr>
                </a:solidFill>
              </a:rPr>
              <a:t> </a:t>
            </a:r>
            <a:r>
              <a:rPr lang="en-US" sz="1400" dirty="0" err="1">
                <a:solidFill>
                  <a:schemeClr val="accent1">
                    <a:lumMod val="50000"/>
                  </a:schemeClr>
                </a:solidFill>
              </a:rPr>
              <a:t>mattis</a:t>
            </a:r>
            <a:r>
              <a:rPr lang="en-US" sz="1400" dirty="0">
                <a:solidFill>
                  <a:schemeClr val="accent1">
                    <a:lumMod val="50000"/>
                  </a:schemeClr>
                </a:solidFill>
              </a:rPr>
              <a:t> </a:t>
            </a:r>
            <a:r>
              <a:rPr lang="en-US" sz="1400" dirty="0" err="1">
                <a:solidFill>
                  <a:schemeClr val="accent1">
                    <a:lumMod val="50000"/>
                  </a:schemeClr>
                </a:solidFill>
              </a:rPr>
              <a:t>suscipit</a:t>
            </a:r>
            <a:r>
              <a:rPr lang="en-US" sz="1400" dirty="0">
                <a:solidFill>
                  <a:schemeClr val="accent1">
                    <a:lumMod val="50000"/>
                  </a:schemeClr>
                </a:solidFill>
              </a:rPr>
              <a:t> ipsum </a:t>
            </a:r>
            <a:r>
              <a:rPr lang="en-US" sz="1400" dirty="0" err="1">
                <a:solidFill>
                  <a:schemeClr val="accent1">
                    <a:lumMod val="50000"/>
                  </a:schemeClr>
                </a:solidFill>
              </a:rPr>
              <a:t>auctor</a:t>
            </a:r>
            <a:r>
              <a:rPr lang="en-US" sz="1400" dirty="0">
                <a:solidFill>
                  <a:schemeClr val="accent1">
                    <a:lumMod val="50000"/>
                  </a:schemeClr>
                </a:solidFill>
              </a:rPr>
              <a:t>. </a:t>
            </a:r>
            <a:r>
              <a:rPr lang="en-US" sz="1400" dirty="0" err="1">
                <a:solidFill>
                  <a:schemeClr val="accent1">
                    <a:lumMod val="50000"/>
                  </a:schemeClr>
                </a:solidFill>
              </a:rPr>
              <a:t>Ullamcorper</a:t>
            </a:r>
            <a:r>
              <a:rPr lang="en-US" sz="1400" dirty="0">
                <a:solidFill>
                  <a:schemeClr val="accent1">
                    <a:lumMod val="50000"/>
                  </a:schemeClr>
                </a:solidFill>
              </a:rPr>
              <a:t> </a:t>
            </a:r>
            <a:r>
              <a:rPr lang="en-US" sz="1400" dirty="0" err="1">
                <a:solidFill>
                  <a:schemeClr val="accent1">
                    <a:lumMod val="50000"/>
                  </a:schemeClr>
                </a:solidFill>
              </a:rPr>
              <a:t>maecenas</a:t>
            </a:r>
            <a:r>
              <a:rPr lang="en-US" sz="1400" dirty="0">
                <a:solidFill>
                  <a:schemeClr val="accent1">
                    <a:lumMod val="50000"/>
                  </a:schemeClr>
                </a:solidFill>
              </a:rPr>
              <a:t> a </a:t>
            </a:r>
            <a:r>
              <a:rPr lang="en-US" sz="1400" dirty="0" err="1">
                <a:solidFill>
                  <a:schemeClr val="accent1">
                    <a:lumMod val="50000"/>
                  </a:schemeClr>
                </a:solidFill>
              </a:rPr>
              <a:t>a</a:t>
            </a:r>
            <a:r>
              <a:rPr lang="en-US" sz="1400" dirty="0">
                <a:solidFill>
                  <a:schemeClr val="accent1">
                    <a:lumMod val="50000"/>
                  </a:schemeClr>
                </a:solidFill>
              </a:rPr>
              <a:t> </a:t>
            </a:r>
            <a:r>
              <a:rPr lang="en-US" sz="1400" dirty="0" err="1">
                <a:solidFill>
                  <a:schemeClr val="accent1">
                    <a:lumMod val="50000"/>
                  </a:schemeClr>
                </a:solidFill>
              </a:rPr>
              <a:t>wisi</a:t>
            </a:r>
            <a:r>
              <a:rPr lang="en-US" sz="1400" dirty="0">
                <a:solidFill>
                  <a:schemeClr val="accent1">
                    <a:lumMod val="50000"/>
                  </a:schemeClr>
                </a:solidFill>
              </a:rPr>
              <a:t>. </a:t>
            </a:r>
            <a:r>
              <a:rPr lang="en-US" sz="1400" dirty="0" err="1">
                <a:solidFill>
                  <a:schemeClr val="accent1">
                    <a:lumMod val="50000"/>
                  </a:schemeClr>
                </a:solidFill>
              </a:rPr>
              <a:t>Donec</a:t>
            </a:r>
            <a:r>
              <a:rPr lang="en-US" sz="1400" dirty="0">
                <a:solidFill>
                  <a:schemeClr val="accent1">
                    <a:lumMod val="50000"/>
                  </a:schemeClr>
                </a:solidFill>
              </a:rPr>
              <a:t> </a:t>
            </a:r>
            <a:r>
              <a:rPr lang="en-US" sz="1400" dirty="0" err="1">
                <a:solidFill>
                  <a:schemeClr val="accent1">
                    <a:lumMod val="50000"/>
                  </a:schemeClr>
                </a:solidFill>
              </a:rPr>
              <a:t>viverra</a:t>
            </a:r>
            <a:r>
              <a:rPr lang="en-US" sz="1400" dirty="0">
                <a:solidFill>
                  <a:schemeClr val="accent1">
                    <a:lumMod val="50000"/>
                  </a:schemeClr>
                </a:solidFill>
              </a:rPr>
              <a:t> </a:t>
            </a:r>
            <a:r>
              <a:rPr lang="en-US" sz="1400" dirty="0" err="1">
                <a:solidFill>
                  <a:schemeClr val="accent1">
                    <a:lumMod val="50000"/>
                  </a:schemeClr>
                </a:solidFill>
              </a:rPr>
              <a:t>eget</a:t>
            </a:r>
            <a:r>
              <a:rPr lang="en-US" sz="1400" dirty="0">
                <a:solidFill>
                  <a:schemeClr val="accent1">
                    <a:lumMod val="50000"/>
                  </a:schemeClr>
                </a:solidFill>
              </a:rPr>
              <a:t> lorem dictum </a:t>
            </a:r>
            <a:r>
              <a:rPr lang="en-US" sz="1400" dirty="0" err="1">
                <a:solidFill>
                  <a:schemeClr val="accent1">
                    <a:lumMod val="50000"/>
                  </a:schemeClr>
                </a:solidFill>
              </a:rPr>
              <a:t>amet</a:t>
            </a:r>
            <a:r>
              <a:rPr lang="en-US" sz="1400" dirty="0">
                <a:solidFill>
                  <a:schemeClr val="accent1">
                    <a:lumMod val="50000"/>
                  </a:schemeClr>
                </a:solidFill>
              </a:rPr>
              <a:t>. </a:t>
            </a:r>
            <a:r>
              <a:rPr lang="en-US" sz="1400" dirty="0" err="1">
                <a:solidFill>
                  <a:schemeClr val="accent1">
                    <a:lumMod val="50000"/>
                  </a:schemeClr>
                </a:solidFill>
              </a:rPr>
              <a:t>Tincidunt</a:t>
            </a:r>
            <a:r>
              <a:rPr lang="en-US" sz="1400" dirty="0">
                <a:solidFill>
                  <a:schemeClr val="accent1">
                    <a:lumMod val="50000"/>
                  </a:schemeClr>
                </a:solidFill>
              </a:rPr>
              <a:t> </a:t>
            </a:r>
            <a:r>
              <a:rPr lang="en-US" sz="1400" dirty="0" err="1">
                <a:solidFill>
                  <a:schemeClr val="accent1">
                    <a:lumMod val="50000"/>
                  </a:schemeClr>
                </a:solidFill>
              </a:rPr>
              <a:t>tincidunt</a:t>
            </a:r>
            <a:r>
              <a:rPr lang="en-US" sz="1400" dirty="0">
                <a:solidFill>
                  <a:schemeClr val="accent1">
                    <a:lumMod val="50000"/>
                  </a:schemeClr>
                </a:solidFill>
              </a:rPr>
              <a:t> </a:t>
            </a:r>
            <a:r>
              <a:rPr lang="en-US" sz="1400" dirty="0" err="1">
                <a:solidFill>
                  <a:schemeClr val="accent1">
                    <a:lumMod val="50000"/>
                  </a:schemeClr>
                </a:solidFill>
              </a:rPr>
              <a:t>tortor</a:t>
            </a:r>
            <a:r>
              <a:rPr lang="en-US" sz="1400" dirty="0">
                <a:solidFill>
                  <a:schemeClr val="accent1">
                    <a:lumMod val="50000"/>
                  </a:schemeClr>
                </a:solidFill>
              </a:rPr>
              <a:t> dolor </a:t>
            </a:r>
            <a:r>
              <a:rPr lang="en-US" sz="1400" dirty="0" err="1">
                <a:solidFill>
                  <a:schemeClr val="accent1">
                    <a:lumMod val="50000"/>
                  </a:schemeClr>
                </a:solidFill>
              </a:rPr>
              <a:t>aenean</a:t>
            </a:r>
            <a:r>
              <a:rPr lang="en-US" sz="1400" dirty="0">
                <a:solidFill>
                  <a:schemeClr val="accent1">
                    <a:lumMod val="50000"/>
                  </a:schemeClr>
                </a:solidFill>
              </a:rPr>
              <a:t> </a:t>
            </a:r>
            <a:r>
              <a:rPr lang="en-US" sz="1400" dirty="0" err="1">
                <a:solidFill>
                  <a:schemeClr val="accent1">
                    <a:lumMod val="50000"/>
                  </a:schemeClr>
                </a:solidFill>
              </a:rPr>
              <a:t>aenean</a:t>
            </a:r>
            <a:r>
              <a:rPr lang="en-US" sz="1400" dirty="0">
                <a:solidFill>
                  <a:schemeClr val="accent1">
                    <a:lumMod val="50000"/>
                  </a:schemeClr>
                </a:solidFill>
              </a:rPr>
              <a:t>. </a:t>
            </a:r>
            <a:r>
              <a:rPr lang="en-US" sz="1400" dirty="0" err="1">
                <a:solidFill>
                  <a:schemeClr val="accent1">
                    <a:lumMod val="50000"/>
                  </a:schemeClr>
                </a:solidFill>
              </a:rPr>
              <a:t>Vel</a:t>
            </a:r>
            <a:r>
              <a:rPr lang="en-US" sz="1400" dirty="0">
                <a:solidFill>
                  <a:schemeClr val="accent1">
                    <a:lumMod val="50000"/>
                  </a:schemeClr>
                </a:solidFill>
              </a:rPr>
              <a:t> </a:t>
            </a:r>
            <a:r>
              <a:rPr lang="en-US" sz="1400" dirty="0" err="1">
                <a:solidFill>
                  <a:schemeClr val="accent1">
                    <a:lumMod val="50000"/>
                  </a:schemeClr>
                </a:solidFill>
              </a:rPr>
              <a:t>felis</a:t>
            </a:r>
            <a:r>
              <a:rPr lang="en-US" sz="1400" dirty="0">
                <a:solidFill>
                  <a:schemeClr val="accent1">
                    <a:lumMod val="50000"/>
                  </a:schemeClr>
                </a:solidFill>
              </a:rPr>
              <a:t> vitae porta </a:t>
            </a:r>
            <a:r>
              <a:rPr lang="en-US" sz="1400" dirty="0" err="1">
                <a:solidFill>
                  <a:schemeClr val="accent1">
                    <a:lumMod val="50000"/>
                  </a:schemeClr>
                </a:solidFill>
              </a:rPr>
              <a:t>turpis</a:t>
            </a:r>
            <a:r>
              <a:rPr lang="en-US" sz="1400" dirty="0">
                <a:solidFill>
                  <a:schemeClr val="accent1">
                    <a:lumMod val="50000"/>
                  </a:schemeClr>
                </a:solidFill>
              </a:rPr>
              <a:t>, ipsum </a:t>
            </a:r>
            <a:r>
              <a:rPr lang="en-US" sz="1400" dirty="0" err="1">
                <a:solidFill>
                  <a:schemeClr val="accent1">
                    <a:lumMod val="50000"/>
                  </a:schemeClr>
                </a:solidFill>
              </a:rPr>
              <a:t>orci</a:t>
            </a:r>
            <a:r>
              <a:rPr lang="en-US" sz="1400" dirty="0">
                <a:solidFill>
                  <a:schemeClr val="accent1">
                    <a:lumMod val="50000"/>
                  </a:schemeClr>
                </a:solidFill>
              </a:rPr>
              <a:t> </a:t>
            </a:r>
            <a:r>
              <a:rPr lang="en-US" sz="1400" dirty="0" err="1">
                <a:solidFill>
                  <a:schemeClr val="accent1">
                    <a:lumMod val="50000"/>
                  </a:schemeClr>
                </a:solidFill>
              </a:rPr>
              <a:t>consectetuer</a:t>
            </a:r>
            <a:r>
              <a:rPr lang="en-US" sz="1400" dirty="0">
                <a:solidFill>
                  <a:schemeClr val="accent1">
                    <a:lumMod val="50000"/>
                  </a:schemeClr>
                </a:solidFill>
              </a:rPr>
              <a:t> </a:t>
            </a:r>
            <a:r>
              <a:rPr lang="en-US" sz="1400" dirty="0" err="1">
                <a:solidFill>
                  <a:schemeClr val="accent1">
                    <a:lumMod val="50000"/>
                  </a:schemeClr>
                </a:solidFill>
              </a:rPr>
              <a:t>porttitor</a:t>
            </a:r>
            <a:r>
              <a:rPr lang="en-US" sz="1400" dirty="0">
                <a:solidFill>
                  <a:schemeClr val="accent1">
                    <a:lumMod val="50000"/>
                  </a:schemeClr>
                </a:solidFill>
              </a:rPr>
              <a:t> </a:t>
            </a:r>
            <a:r>
              <a:rPr lang="en-US" sz="1400" dirty="0" err="1">
                <a:solidFill>
                  <a:schemeClr val="accent1">
                    <a:lumMod val="50000"/>
                  </a:schemeClr>
                </a:solidFill>
              </a:rPr>
              <a:t>ornare</a:t>
            </a:r>
            <a:r>
              <a:rPr lang="en-US" sz="1400" dirty="0">
                <a:solidFill>
                  <a:schemeClr val="accent1">
                    <a:lumMod val="50000"/>
                  </a:schemeClr>
                </a:solidFill>
              </a:rPr>
              <a:t> </a:t>
            </a:r>
            <a:r>
              <a:rPr lang="en-US" sz="1400" dirty="0" err="1">
                <a:solidFill>
                  <a:schemeClr val="accent1">
                    <a:lumMod val="50000"/>
                  </a:schemeClr>
                </a:solidFill>
              </a:rPr>
              <a:t>mauris</a:t>
            </a:r>
            <a:r>
              <a:rPr lang="en-US" sz="1400" dirty="0">
                <a:solidFill>
                  <a:schemeClr val="accent1">
                    <a:lumMod val="50000"/>
                  </a:schemeClr>
                </a:solidFill>
              </a:rPr>
              <a:t> </a:t>
            </a:r>
            <a:r>
              <a:rPr lang="en-US" sz="1400" dirty="0" err="1">
                <a:solidFill>
                  <a:schemeClr val="accent1">
                    <a:lumMod val="50000"/>
                  </a:schemeClr>
                </a:solidFill>
              </a:rPr>
              <a:t>malesuada</a:t>
            </a:r>
            <a:r>
              <a:rPr lang="en-US" sz="1400" dirty="0">
                <a:solidFill>
                  <a:schemeClr val="accent1">
                    <a:lumMod val="50000"/>
                  </a:schemeClr>
                </a:solidFill>
              </a:rPr>
              <a:t>, </a:t>
            </a:r>
            <a:r>
              <a:rPr lang="en-US" sz="1400" dirty="0" err="1">
                <a:solidFill>
                  <a:schemeClr val="accent1">
                    <a:lumMod val="50000"/>
                  </a:schemeClr>
                </a:solidFill>
              </a:rPr>
              <a:t>viverra</a:t>
            </a:r>
            <a:r>
              <a:rPr lang="en-US" sz="1400" dirty="0">
                <a:solidFill>
                  <a:schemeClr val="accent1">
                    <a:lumMod val="50000"/>
                  </a:schemeClr>
                </a:solidFill>
              </a:rPr>
              <a:t> </a:t>
            </a:r>
            <a:r>
              <a:rPr lang="en-US" sz="1400" dirty="0" err="1">
                <a:solidFill>
                  <a:schemeClr val="accent1">
                    <a:lumMod val="50000"/>
                  </a:schemeClr>
                </a:solidFill>
              </a:rPr>
              <a:t>vestibulum</a:t>
            </a:r>
            <a:r>
              <a:rPr lang="en-US" sz="1400" dirty="0">
                <a:solidFill>
                  <a:schemeClr val="accent1">
                    <a:lumMod val="50000"/>
                  </a:schemeClr>
                </a:solidFill>
              </a:rPr>
              <a:t> per. </a:t>
            </a:r>
            <a:r>
              <a:rPr lang="en-US" sz="1400" dirty="0" err="1">
                <a:solidFill>
                  <a:schemeClr val="accent1">
                    <a:lumMod val="50000"/>
                  </a:schemeClr>
                </a:solidFill>
              </a:rPr>
              <a:t>Nisl</a:t>
            </a:r>
            <a:r>
              <a:rPr lang="en-US" sz="1400" dirty="0">
                <a:solidFill>
                  <a:schemeClr val="accent1">
                    <a:lumMod val="50000"/>
                  </a:schemeClr>
                </a:solidFill>
              </a:rPr>
              <a:t> </a:t>
            </a:r>
            <a:r>
              <a:rPr lang="en-US" sz="1400" dirty="0" err="1">
                <a:solidFill>
                  <a:schemeClr val="accent1">
                    <a:lumMod val="50000"/>
                  </a:schemeClr>
                </a:solidFill>
              </a:rPr>
              <a:t>maecenas</a:t>
            </a:r>
            <a:r>
              <a:rPr lang="en-US" sz="1400" dirty="0">
                <a:solidFill>
                  <a:schemeClr val="accent1">
                    <a:lumMod val="50000"/>
                  </a:schemeClr>
                </a:solidFill>
              </a:rPr>
              <a:t>, </a:t>
            </a:r>
            <a:r>
              <a:rPr lang="en-US" sz="1400" dirty="0" err="1">
                <a:solidFill>
                  <a:schemeClr val="accent1">
                    <a:lumMod val="50000"/>
                  </a:schemeClr>
                </a:solidFill>
              </a:rPr>
              <a:t>dignissim</a:t>
            </a:r>
            <a:r>
              <a:rPr lang="en-US" sz="1400" dirty="0">
                <a:solidFill>
                  <a:schemeClr val="accent1">
                    <a:lumMod val="50000"/>
                  </a:schemeClr>
                </a:solidFill>
              </a:rPr>
              <a:t> animi </a:t>
            </a:r>
            <a:r>
              <a:rPr lang="en-US" sz="1400" dirty="0" err="1">
                <a:solidFill>
                  <a:schemeClr val="accent1">
                    <a:lumMod val="50000"/>
                  </a:schemeClr>
                </a:solidFill>
              </a:rPr>
              <a:t>vivamus</a:t>
            </a:r>
            <a:r>
              <a:rPr lang="en-US" sz="1400" dirty="0">
                <a:solidFill>
                  <a:schemeClr val="accent1">
                    <a:lumMod val="50000"/>
                  </a:schemeClr>
                </a:solidFill>
              </a:rPr>
              <a:t> magna, </a:t>
            </a:r>
            <a:r>
              <a:rPr lang="en-US" sz="1400" dirty="0" err="1">
                <a:solidFill>
                  <a:schemeClr val="accent1">
                    <a:lumMod val="50000"/>
                  </a:schemeClr>
                </a:solidFill>
              </a:rPr>
              <a:t>amet</a:t>
            </a:r>
            <a:r>
              <a:rPr lang="en-US" sz="1400" dirty="0">
                <a:solidFill>
                  <a:schemeClr val="accent1">
                    <a:lumMod val="50000"/>
                  </a:schemeClr>
                </a:solidFill>
              </a:rPr>
              <a:t> </a:t>
            </a:r>
            <a:r>
              <a:rPr lang="en-US" sz="1400" dirty="0" err="1">
                <a:solidFill>
                  <a:schemeClr val="accent1">
                    <a:lumMod val="50000"/>
                  </a:schemeClr>
                </a:solidFill>
              </a:rPr>
              <a:t>ornare</a:t>
            </a:r>
            <a:r>
              <a:rPr lang="en-US" sz="1400" dirty="0">
                <a:solidFill>
                  <a:schemeClr val="accent1">
                    <a:lumMod val="50000"/>
                  </a:schemeClr>
                </a:solidFill>
              </a:rPr>
              <a:t> </a:t>
            </a:r>
            <a:r>
              <a:rPr lang="en-US" sz="1400" dirty="0" err="1">
                <a:solidFill>
                  <a:schemeClr val="accent1">
                    <a:lumMod val="50000"/>
                  </a:schemeClr>
                </a:solidFill>
              </a:rPr>
              <a:t>lectus</a:t>
            </a:r>
            <a:r>
              <a:rPr lang="en-US" sz="1400" dirty="0">
                <a:solidFill>
                  <a:schemeClr val="accent1">
                    <a:lumMod val="50000"/>
                  </a:schemeClr>
                </a:solidFill>
              </a:rPr>
              <a:t> </a:t>
            </a:r>
            <a:r>
              <a:rPr lang="en-US" sz="1400" dirty="0" err="1">
                <a:solidFill>
                  <a:schemeClr val="accent1">
                    <a:lumMod val="50000"/>
                  </a:schemeClr>
                </a:solidFill>
              </a:rPr>
              <a:t>suspendisse</a:t>
            </a:r>
            <a:r>
              <a:rPr lang="en-US" sz="1400" dirty="0">
                <a:solidFill>
                  <a:schemeClr val="accent1">
                    <a:lumMod val="50000"/>
                  </a:schemeClr>
                </a:solidFill>
              </a:rPr>
              <a:t> </a:t>
            </a:r>
            <a:r>
              <a:rPr lang="en-US" sz="1400" dirty="0" err="1">
                <a:solidFill>
                  <a:schemeClr val="accent1">
                    <a:lumMod val="50000"/>
                  </a:schemeClr>
                </a:solidFill>
              </a:rPr>
              <a:t>volutpat</a:t>
            </a:r>
            <a:r>
              <a:rPr lang="en-US" sz="1400" dirty="0">
                <a:solidFill>
                  <a:schemeClr val="accent1">
                    <a:lumMod val="50000"/>
                  </a:schemeClr>
                </a:solidFill>
              </a:rPr>
              <a:t>. </a:t>
            </a:r>
            <a:r>
              <a:rPr lang="en-US" sz="1400" dirty="0" err="1">
                <a:solidFill>
                  <a:schemeClr val="accent1">
                    <a:lumMod val="50000"/>
                  </a:schemeClr>
                </a:solidFill>
              </a:rPr>
              <a:t>Nascetur</a:t>
            </a:r>
            <a:r>
              <a:rPr lang="en-US" sz="1400" dirty="0">
                <a:solidFill>
                  <a:schemeClr val="accent1">
                    <a:lumMod val="50000"/>
                  </a:schemeClr>
                </a:solidFill>
              </a:rPr>
              <a:t> </a:t>
            </a:r>
            <a:r>
              <a:rPr lang="en-US" sz="1400" dirty="0" err="1">
                <a:solidFill>
                  <a:schemeClr val="accent1">
                    <a:lumMod val="50000"/>
                  </a:schemeClr>
                </a:solidFill>
              </a:rPr>
              <a:t>sed</a:t>
            </a:r>
            <a:r>
              <a:rPr lang="en-US" sz="1400" dirty="0">
                <a:solidFill>
                  <a:schemeClr val="accent1">
                    <a:lumMod val="50000"/>
                  </a:schemeClr>
                </a:solidFill>
              </a:rPr>
              <a:t> </a:t>
            </a:r>
            <a:r>
              <a:rPr lang="en-US" sz="1400" dirty="0" err="1">
                <a:solidFill>
                  <a:schemeClr val="accent1">
                    <a:lumMod val="50000"/>
                  </a:schemeClr>
                </a:solidFill>
              </a:rPr>
              <a:t>nec</a:t>
            </a:r>
            <a:r>
              <a:rPr lang="en-US" sz="1400" dirty="0">
                <a:solidFill>
                  <a:schemeClr val="accent1">
                    <a:lumMod val="50000"/>
                  </a:schemeClr>
                </a:solidFill>
              </a:rPr>
              <a:t>, </a:t>
            </a:r>
            <a:r>
              <a:rPr lang="en-US" sz="1400" dirty="0" err="1">
                <a:solidFill>
                  <a:schemeClr val="accent1">
                    <a:lumMod val="50000"/>
                  </a:schemeClr>
                </a:solidFill>
              </a:rPr>
              <a:t>amet</a:t>
            </a:r>
            <a:r>
              <a:rPr lang="en-US" sz="1400" dirty="0">
                <a:solidFill>
                  <a:schemeClr val="accent1">
                    <a:lumMod val="50000"/>
                  </a:schemeClr>
                </a:solidFill>
              </a:rPr>
              <a:t> </a:t>
            </a:r>
            <a:r>
              <a:rPr lang="en-US" sz="1400" dirty="0" err="1">
                <a:solidFill>
                  <a:schemeClr val="accent1">
                    <a:lumMod val="50000"/>
                  </a:schemeClr>
                </a:solidFill>
              </a:rPr>
              <a:t>nunc</a:t>
            </a:r>
            <a:r>
              <a:rPr lang="en-US" sz="1400" dirty="0">
                <a:solidFill>
                  <a:schemeClr val="accent1">
                    <a:lumMod val="50000"/>
                  </a:schemeClr>
                </a:solidFill>
              </a:rPr>
              <a:t> </a:t>
            </a:r>
            <a:r>
              <a:rPr lang="en-US" sz="1400" dirty="0" err="1">
                <a:solidFill>
                  <a:schemeClr val="accent1">
                    <a:lumMod val="50000"/>
                  </a:schemeClr>
                </a:solidFill>
              </a:rPr>
              <a:t>nec</a:t>
            </a:r>
            <a:r>
              <a:rPr lang="en-US" sz="1400" dirty="0">
                <a:solidFill>
                  <a:schemeClr val="accent1">
                    <a:lumMod val="50000"/>
                  </a:schemeClr>
                </a:solidFill>
              </a:rPr>
              <a:t> </a:t>
            </a:r>
            <a:r>
              <a:rPr lang="en-US" sz="1400" dirty="0" err="1">
                <a:solidFill>
                  <a:schemeClr val="accent1">
                    <a:lumMod val="50000"/>
                  </a:schemeClr>
                </a:solidFill>
              </a:rPr>
              <a:t>tellus</a:t>
            </a:r>
            <a:r>
              <a:rPr lang="en-US" sz="1400" dirty="0">
                <a:solidFill>
                  <a:schemeClr val="accent1">
                    <a:lumMod val="50000"/>
                  </a:schemeClr>
                </a:solidFill>
              </a:rPr>
              <a:t> </a:t>
            </a:r>
            <a:r>
              <a:rPr lang="en-US" sz="1400" dirty="0" err="1">
                <a:solidFill>
                  <a:schemeClr val="accent1">
                    <a:lumMod val="50000"/>
                  </a:schemeClr>
                </a:solidFill>
              </a:rPr>
              <a:t>lacinia</a:t>
            </a:r>
            <a:r>
              <a:rPr lang="en-US" sz="1400" dirty="0">
                <a:solidFill>
                  <a:schemeClr val="accent1">
                    <a:lumMod val="50000"/>
                  </a:schemeClr>
                </a:solidFill>
              </a:rPr>
              <a:t> dictum. </a:t>
            </a:r>
            <a:r>
              <a:rPr lang="en-US" sz="1400" dirty="0" err="1">
                <a:solidFill>
                  <a:schemeClr val="accent1">
                    <a:lumMod val="50000"/>
                  </a:schemeClr>
                </a:solidFill>
              </a:rPr>
              <a:t>Mi</a:t>
            </a:r>
            <a:r>
              <a:rPr lang="en-US" sz="1400" dirty="0">
                <a:solidFill>
                  <a:schemeClr val="accent1">
                    <a:lumMod val="50000"/>
                  </a:schemeClr>
                </a:solidFill>
              </a:rPr>
              <a:t> dolor </a:t>
            </a:r>
            <a:r>
              <a:rPr lang="en-US" sz="1400" dirty="0" err="1">
                <a:solidFill>
                  <a:schemeClr val="accent1">
                    <a:lumMod val="50000"/>
                  </a:schemeClr>
                </a:solidFill>
              </a:rPr>
              <a:t>curabitur</a:t>
            </a:r>
            <a:r>
              <a:rPr lang="en-US" sz="1400" dirty="0">
                <a:solidFill>
                  <a:schemeClr val="accent1">
                    <a:lumMod val="50000"/>
                  </a:schemeClr>
                </a:solidFill>
              </a:rPr>
              <a:t> </a:t>
            </a:r>
            <a:r>
              <a:rPr lang="en-US" sz="1400" dirty="0" err="1">
                <a:solidFill>
                  <a:schemeClr val="accent1">
                    <a:lumMod val="50000"/>
                  </a:schemeClr>
                </a:solidFill>
              </a:rPr>
              <a:t>sapien</a:t>
            </a:r>
            <a:r>
              <a:rPr lang="en-US" sz="1400" dirty="0">
                <a:solidFill>
                  <a:schemeClr val="accent1">
                    <a:lumMod val="50000"/>
                  </a:schemeClr>
                </a:solidFill>
              </a:rPr>
              <a:t>, in </a:t>
            </a:r>
            <a:r>
              <a:rPr lang="en-US" sz="1400" dirty="0" err="1">
                <a:solidFill>
                  <a:schemeClr val="accent1">
                    <a:lumMod val="50000"/>
                  </a:schemeClr>
                </a:solidFill>
              </a:rPr>
              <a:t>urna</a:t>
            </a:r>
            <a:r>
              <a:rPr lang="en-US" sz="1400" dirty="0">
                <a:solidFill>
                  <a:schemeClr val="accent1">
                    <a:lumMod val="50000"/>
                  </a:schemeClr>
                </a:solidFill>
              </a:rPr>
              <a:t> tempus </a:t>
            </a:r>
            <a:r>
              <a:rPr lang="en-US" sz="1400" dirty="0" err="1">
                <a:solidFill>
                  <a:schemeClr val="accent1">
                    <a:lumMod val="50000"/>
                  </a:schemeClr>
                </a:solidFill>
              </a:rPr>
              <a:t>metus</a:t>
            </a:r>
            <a:r>
              <a:rPr lang="en-US" sz="1400" dirty="0">
                <a:solidFill>
                  <a:schemeClr val="accent1">
                    <a:lumMod val="50000"/>
                  </a:schemeClr>
                </a:solidFill>
              </a:rPr>
              <a:t> </a:t>
            </a:r>
            <a:r>
              <a:rPr lang="en-US" sz="1400" dirty="0" err="1">
                <a:solidFill>
                  <a:schemeClr val="accent1">
                    <a:lumMod val="50000"/>
                  </a:schemeClr>
                </a:solidFill>
              </a:rPr>
              <a:t>rutrum</a:t>
            </a:r>
            <a:r>
              <a:rPr lang="en-US" sz="1400" dirty="0">
                <a:solidFill>
                  <a:schemeClr val="accent1">
                    <a:lumMod val="50000"/>
                  </a:schemeClr>
                </a:solidFill>
              </a:rPr>
              <a:t> </a:t>
            </a:r>
            <a:r>
              <a:rPr lang="en-US" sz="1400" dirty="0" err="1">
                <a:solidFill>
                  <a:schemeClr val="accent1">
                    <a:lumMod val="50000"/>
                  </a:schemeClr>
                </a:solidFill>
              </a:rPr>
              <a:t>pretium</a:t>
            </a:r>
            <a:r>
              <a:rPr lang="en-US" sz="1400" dirty="0">
                <a:solidFill>
                  <a:schemeClr val="accent1">
                    <a:lumMod val="50000"/>
                  </a:schemeClr>
                </a:solidFill>
              </a:rPr>
              <a:t> </a:t>
            </a:r>
            <a:r>
              <a:rPr lang="en-US" sz="1400" dirty="0" err="1">
                <a:solidFill>
                  <a:schemeClr val="accent1">
                    <a:lumMod val="50000"/>
                  </a:schemeClr>
                </a:solidFill>
              </a:rPr>
              <a:t>orci</a:t>
            </a:r>
            <a:r>
              <a:rPr lang="en-US" sz="1400" dirty="0">
                <a:solidFill>
                  <a:schemeClr val="accent1">
                    <a:lumMod val="50000"/>
                  </a:schemeClr>
                </a:solidFill>
              </a:rPr>
              <a:t>, </a:t>
            </a:r>
            <a:r>
              <a:rPr lang="en-US" sz="1400" dirty="0" err="1">
                <a:solidFill>
                  <a:schemeClr val="accent1">
                    <a:lumMod val="50000"/>
                  </a:schemeClr>
                </a:solidFill>
              </a:rPr>
              <a:t>elementum</a:t>
            </a:r>
            <a:r>
              <a:rPr lang="en-US" sz="1400" dirty="0">
                <a:solidFill>
                  <a:schemeClr val="accent1">
                    <a:lumMod val="50000"/>
                  </a:schemeClr>
                </a:solidFill>
              </a:rPr>
              <a:t> </a:t>
            </a:r>
            <a:r>
              <a:rPr lang="en-US" sz="1400" dirty="0" err="1">
                <a:solidFill>
                  <a:schemeClr val="accent1">
                    <a:lumMod val="50000"/>
                  </a:schemeClr>
                </a:solidFill>
              </a:rPr>
              <a:t>ultricies</a:t>
            </a:r>
            <a:r>
              <a:rPr lang="en-US" sz="1400" dirty="0">
                <a:solidFill>
                  <a:schemeClr val="accent1">
                    <a:lumMod val="50000"/>
                  </a:schemeClr>
                </a:solidFill>
              </a:rPr>
              <a:t> </a:t>
            </a:r>
            <a:r>
              <a:rPr lang="en-US" sz="1400" dirty="0" err="1">
                <a:solidFill>
                  <a:schemeClr val="accent1">
                    <a:lumMod val="50000"/>
                  </a:schemeClr>
                </a:solidFill>
              </a:rPr>
              <a:t>iaculis</a:t>
            </a:r>
            <a:r>
              <a:rPr lang="en-US" sz="1400" dirty="0">
                <a:solidFill>
                  <a:schemeClr val="accent1">
                    <a:lumMod val="50000"/>
                  </a:schemeClr>
                </a:solidFill>
              </a:rPr>
              <a:t> </a:t>
            </a:r>
            <a:r>
              <a:rPr lang="en-US" sz="1400" dirty="0" err="1">
                <a:solidFill>
                  <a:schemeClr val="accent1">
                    <a:lumMod val="50000"/>
                  </a:schemeClr>
                </a:solidFill>
              </a:rPr>
              <a:t>etiam</a:t>
            </a:r>
            <a:r>
              <a:rPr lang="en-US" sz="1400" dirty="0">
                <a:solidFill>
                  <a:schemeClr val="accent1">
                    <a:lumMod val="50000"/>
                  </a:schemeClr>
                </a:solidFill>
              </a:rPr>
              <a:t> magna </a:t>
            </a:r>
            <a:r>
              <a:rPr lang="en-US" sz="1400" dirty="0" err="1">
                <a:solidFill>
                  <a:schemeClr val="accent1">
                    <a:lumMod val="50000"/>
                  </a:schemeClr>
                </a:solidFill>
              </a:rPr>
              <a:t>nulla</a:t>
            </a:r>
            <a:r>
              <a:rPr lang="en-US" sz="1400" dirty="0">
                <a:solidFill>
                  <a:schemeClr val="accent1">
                    <a:lumMod val="50000"/>
                  </a:schemeClr>
                </a:solidFill>
              </a:rPr>
              <a:t> </a:t>
            </a:r>
            <a:r>
              <a:rPr lang="en-US" sz="1400" dirty="0" err="1">
                <a:solidFill>
                  <a:schemeClr val="accent1">
                    <a:lumMod val="50000"/>
                  </a:schemeClr>
                </a:solidFill>
              </a:rPr>
              <a:t>eu</a:t>
            </a:r>
            <a:r>
              <a:rPr lang="en-US" sz="1400" dirty="0">
                <a:solidFill>
                  <a:schemeClr val="accent1">
                    <a:lumMod val="50000"/>
                  </a:schemeClr>
                </a:solidFill>
              </a:rPr>
              <a:t>, </a:t>
            </a:r>
            <a:r>
              <a:rPr lang="en-US" sz="1400" dirty="0" err="1">
                <a:solidFill>
                  <a:schemeClr val="accent1">
                    <a:lumMod val="50000"/>
                  </a:schemeClr>
                </a:solidFill>
              </a:rPr>
              <a:t>pellentesque</a:t>
            </a:r>
            <a:r>
              <a:rPr lang="en-US" sz="1400" dirty="0">
                <a:solidFill>
                  <a:schemeClr val="accent1">
                    <a:lumMod val="50000"/>
                  </a:schemeClr>
                </a:solidFill>
              </a:rPr>
              <a:t> </a:t>
            </a:r>
            <a:r>
              <a:rPr lang="en-US" sz="1400" dirty="0" err="1">
                <a:solidFill>
                  <a:schemeClr val="accent1">
                    <a:lumMod val="50000"/>
                  </a:schemeClr>
                </a:solidFill>
              </a:rPr>
              <a:t>hendrerit</a:t>
            </a:r>
            <a:r>
              <a:rPr lang="en-US" sz="1400" dirty="0">
                <a:solidFill>
                  <a:schemeClr val="accent1">
                    <a:lumMod val="50000"/>
                  </a:schemeClr>
                </a:solidFill>
              </a:rPr>
              <a:t> gravida </a:t>
            </a:r>
            <a:r>
              <a:rPr lang="en-US" sz="1400" dirty="0" err="1">
                <a:solidFill>
                  <a:schemeClr val="accent1">
                    <a:lumMod val="50000"/>
                  </a:schemeClr>
                </a:solidFill>
              </a:rPr>
              <a:t>tristique</a:t>
            </a:r>
            <a:r>
              <a:rPr lang="en-US" sz="1400" dirty="0">
                <a:solidFill>
                  <a:schemeClr val="accent1">
                    <a:lumMod val="50000"/>
                  </a:schemeClr>
                </a:solidFill>
              </a:rPr>
              <a:t> </a:t>
            </a:r>
            <a:r>
              <a:rPr lang="en-US" sz="1400" dirty="0" err="1">
                <a:solidFill>
                  <a:schemeClr val="accent1">
                    <a:lumMod val="50000"/>
                  </a:schemeClr>
                </a:solidFill>
              </a:rPr>
              <a:t>nulla</a:t>
            </a:r>
            <a:r>
              <a:rPr lang="en-US" sz="1400" dirty="0">
                <a:solidFill>
                  <a:schemeClr val="accent1">
                    <a:lumMod val="50000"/>
                  </a:schemeClr>
                </a:solidFill>
              </a:rPr>
              <a:t>. </a:t>
            </a:r>
            <a:r>
              <a:rPr lang="en-US" sz="1400" dirty="0" err="1">
                <a:solidFill>
                  <a:schemeClr val="accent1">
                    <a:lumMod val="50000"/>
                  </a:schemeClr>
                </a:solidFill>
              </a:rPr>
              <a:t>Tellus</a:t>
            </a:r>
            <a:r>
              <a:rPr lang="en-US" sz="1400" dirty="0">
                <a:solidFill>
                  <a:schemeClr val="accent1">
                    <a:lumMod val="50000"/>
                  </a:schemeClr>
                </a:solidFill>
              </a:rPr>
              <a:t> </a:t>
            </a:r>
            <a:r>
              <a:rPr lang="en-US" sz="1400" dirty="0" err="1">
                <a:solidFill>
                  <a:schemeClr val="accent1">
                    <a:lumMod val="50000"/>
                  </a:schemeClr>
                </a:solidFill>
              </a:rPr>
              <a:t>arcu</a:t>
            </a:r>
            <a:r>
              <a:rPr lang="en-US" sz="1400" dirty="0">
                <a:solidFill>
                  <a:schemeClr val="accent1">
                    <a:lumMod val="50000"/>
                  </a:schemeClr>
                </a:solidFill>
              </a:rPr>
              <a:t>, </a:t>
            </a:r>
            <a:r>
              <a:rPr lang="en-US" sz="1400" dirty="0" err="1">
                <a:solidFill>
                  <a:schemeClr val="accent1">
                    <a:lumMod val="50000"/>
                  </a:schemeClr>
                </a:solidFill>
              </a:rPr>
              <a:t>nulla</a:t>
            </a:r>
            <a:r>
              <a:rPr lang="en-US" sz="1400" dirty="0">
                <a:solidFill>
                  <a:schemeClr val="accent1">
                    <a:lumMod val="50000"/>
                  </a:schemeClr>
                </a:solidFill>
              </a:rPr>
              <a:t> vel. </a:t>
            </a:r>
            <a:r>
              <a:rPr lang="en-US" sz="1400" dirty="0" err="1">
                <a:solidFill>
                  <a:schemeClr val="accent1">
                    <a:lumMod val="50000"/>
                  </a:schemeClr>
                </a:solidFill>
              </a:rPr>
              <a:t>Metus</a:t>
            </a:r>
            <a:r>
              <a:rPr lang="en-US" sz="1400" dirty="0">
                <a:solidFill>
                  <a:schemeClr val="accent1">
                    <a:lumMod val="50000"/>
                  </a:schemeClr>
                </a:solidFill>
              </a:rPr>
              <a:t> magna </a:t>
            </a:r>
            <a:r>
              <a:rPr lang="en-US" sz="1400" dirty="0" err="1">
                <a:solidFill>
                  <a:schemeClr val="accent1">
                    <a:lumMod val="50000"/>
                  </a:schemeClr>
                </a:solidFill>
              </a:rPr>
              <a:t>malesuada</a:t>
            </a:r>
            <a:r>
              <a:rPr lang="en-US" sz="1400" dirty="0">
                <a:solidFill>
                  <a:schemeClr val="accent1">
                    <a:lumMod val="50000"/>
                  </a:schemeClr>
                </a:solidFill>
              </a:rPr>
              <a:t> </a:t>
            </a:r>
            <a:r>
              <a:rPr lang="en-US" sz="1400" dirty="0" err="1">
                <a:solidFill>
                  <a:schemeClr val="accent1">
                    <a:lumMod val="50000"/>
                  </a:schemeClr>
                </a:solidFill>
              </a:rPr>
              <a:t>quis</a:t>
            </a:r>
            <a:r>
              <a:rPr lang="en-US" sz="1400" dirty="0">
                <a:solidFill>
                  <a:schemeClr val="accent1">
                    <a:lumMod val="50000"/>
                  </a:schemeClr>
                </a:solidFill>
              </a:rPr>
              <a:t>, </a:t>
            </a:r>
            <a:r>
              <a:rPr lang="en-US" sz="1400" dirty="0" err="1">
                <a:solidFill>
                  <a:schemeClr val="accent1">
                    <a:lumMod val="50000"/>
                  </a:schemeClr>
                </a:solidFill>
              </a:rPr>
              <a:t>nec</a:t>
            </a:r>
            <a:r>
              <a:rPr lang="en-US" sz="1400" dirty="0">
                <a:solidFill>
                  <a:schemeClr val="accent1">
                    <a:lumMod val="50000"/>
                  </a:schemeClr>
                </a:solidFill>
              </a:rPr>
              <a:t> </a:t>
            </a:r>
            <a:r>
              <a:rPr lang="en-US" sz="1400" dirty="0" err="1">
                <a:solidFill>
                  <a:schemeClr val="accent1">
                    <a:lumMod val="50000"/>
                  </a:schemeClr>
                </a:solidFill>
              </a:rPr>
              <a:t>lobortis</a:t>
            </a:r>
            <a:r>
              <a:rPr lang="en-US" sz="1400" dirty="0">
                <a:solidFill>
                  <a:schemeClr val="accent1">
                    <a:lumMod val="50000"/>
                  </a:schemeClr>
                </a:solidFill>
              </a:rPr>
              <a:t> non </a:t>
            </a:r>
            <a:r>
              <a:rPr lang="en-US" sz="1400" dirty="0" err="1">
                <a:solidFill>
                  <a:schemeClr val="accent1">
                    <a:lumMod val="50000"/>
                  </a:schemeClr>
                </a:solidFill>
              </a:rPr>
              <a:t>est</a:t>
            </a:r>
            <a:r>
              <a:rPr lang="en-US" sz="1400" dirty="0">
                <a:solidFill>
                  <a:schemeClr val="accent1">
                    <a:lumMod val="50000"/>
                  </a:schemeClr>
                </a:solidFill>
              </a:rPr>
              <a:t> </a:t>
            </a:r>
            <a:r>
              <a:rPr lang="en-US" sz="1400" dirty="0" err="1">
                <a:solidFill>
                  <a:schemeClr val="accent1">
                    <a:lumMod val="50000"/>
                  </a:schemeClr>
                </a:solidFill>
              </a:rPr>
              <a:t>enim</a:t>
            </a:r>
            <a:r>
              <a:rPr lang="en-US" sz="1400" dirty="0">
                <a:solidFill>
                  <a:schemeClr val="accent1">
                    <a:lumMod val="50000"/>
                  </a:schemeClr>
                </a:solidFill>
              </a:rPr>
              <a:t> </a:t>
            </a:r>
            <a:r>
              <a:rPr lang="en-US" sz="1400" dirty="0" err="1">
                <a:solidFill>
                  <a:schemeClr val="accent1">
                    <a:lumMod val="50000"/>
                  </a:schemeClr>
                </a:solidFill>
              </a:rPr>
              <a:t>tincidunt</a:t>
            </a:r>
            <a:r>
              <a:rPr lang="en-US" sz="1400" dirty="0">
                <a:solidFill>
                  <a:schemeClr val="accent1">
                    <a:lumMod val="50000"/>
                  </a:schemeClr>
                </a:solidFill>
              </a:rPr>
              <a:t>, ante </a:t>
            </a:r>
            <a:r>
              <a:rPr lang="en-US" sz="1400" dirty="0" err="1">
                <a:solidFill>
                  <a:schemeClr val="accent1">
                    <a:lumMod val="50000"/>
                  </a:schemeClr>
                </a:solidFill>
              </a:rPr>
              <a:t>enim</a:t>
            </a:r>
            <a:r>
              <a:rPr lang="en-US" sz="1400" dirty="0">
                <a:solidFill>
                  <a:schemeClr val="accent1">
                    <a:lumMod val="50000"/>
                  </a:schemeClr>
                </a:solidFill>
              </a:rPr>
              <a:t> </a:t>
            </a:r>
            <a:r>
              <a:rPr lang="en-US" sz="1400" dirty="0" err="1">
                <a:solidFill>
                  <a:schemeClr val="accent1">
                    <a:lumMod val="50000"/>
                  </a:schemeClr>
                </a:solidFill>
              </a:rPr>
              <a:t>vivamus</a:t>
            </a:r>
            <a:r>
              <a:rPr lang="en-US" sz="1400" dirty="0">
                <a:solidFill>
                  <a:schemeClr val="accent1">
                    <a:lumMod val="50000"/>
                  </a:schemeClr>
                </a:solidFill>
              </a:rPr>
              <a:t> </a:t>
            </a:r>
            <a:r>
              <a:rPr lang="en-US" sz="1400" dirty="0" err="1">
                <a:solidFill>
                  <a:schemeClr val="accent1">
                    <a:lumMod val="50000"/>
                  </a:schemeClr>
                </a:solidFill>
              </a:rPr>
              <a:t>quibusdam</a:t>
            </a:r>
            <a:r>
              <a:rPr lang="en-US" sz="1400" dirty="0">
                <a:solidFill>
                  <a:schemeClr val="accent1">
                    <a:lumMod val="50000"/>
                  </a:schemeClr>
                </a:solidFill>
              </a:rPr>
              <a:t>, magna </a:t>
            </a:r>
            <a:r>
              <a:rPr lang="en-US" sz="1400" dirty="0" err="1">
                <a:solidFill>
                  <a:schemeClr val="accent1">
                    <a:lumMod val="50000"/>
                  </a:schemeClr>
                </a:solidFill>
              </a:rPr>
              <a:t>eleifend</a:t>
            </a:r>
            <a:r>
              <a:rPr lang="en-US" sz="1400" dirty="0">
                <a:solidFill>
                  <a:schemeClr val="accent1">
                    <a:lumMod val="50000"/>
                  </a:schemeClr>
                </a:solidFill>
              </a:rPr>
              <a:t> in </a:t>
            </a:r>
            <a:r>
              <a:rPr lang="en-US" sz="1400" dirty="0" err="1">
                <a:solidFill>
                  <a:schemeClr val="accent1">
                    <a:lumMod val="50000"/>
                  </a:schemeClr>
                </a:solidFill>
              </a:rPr>
              <a:t>risus</a:t>
            </a:r>
            <a:r>
              <a:rPr lang="en-US" sz="1400" dirty="0">
                <a:solidFill>
                  <a:schemeClr val="accent1">
                    <a:lumMod val="50000"/>
                  </a:schemeClr>
                </a:solidFill>
              </a:rPr>
              <a:t> </a:t>
            </a:r>
            <a:r>
              <a:rPr lang="en-US" sz="1400" dirty="0" err="1">
                <a:solidFill>
                  <a:schemeClr val="accent1">
                    <a:lumMod val="50000"/>
                  </a:schemeClr>
                </a:solidFill>
              </a:rPr>
              <a:t>tempor</a:t>
            </a:r>
            <a:r>
              <a:rPr lang="en-US" sz="1400" dirty="0">
                <a:solidFill>
                  <a:schemeClr val="accent1">
                    <a:lumMod val="50000"/>
                  </a:schemeClr>
                </a:solidFill>
              </a:rPr>
              <a:t>. </a:t>
            </a:r>
            <a:r>
              <a:rPr lang="en-US" sz="1400" dirty="0" err="1">
                <a:solidFill>
                  <a:schemeClr val="accent1">
                    <a:lumMod val="50000"/>
                  </a:schemeClr>
                </a:solidFill>
              </a:rPr>
              <a:t>Habitasse</a:t>
            </a:r>
            <a:r>
              <a:rPr lang="en-US" sz="1400" dirty="0">
                <a:solidFill>
                  <a:schemeClr val="accent1">
                    <a:lumMod val="50000"/>
                  </a:schemeClr>
                </a:solidFill>
              </a:rPr>
              <a:t> </a:t>
            </a:r>
            <a:r>
              <a:rPr lang="en-US" sz="1400" dirty="0" err="1">
                <a:solidFill>
                  <a:schemeClr val="accent1">
                    <a:lumMod val="50000"/>
                  </a:schemeClr>
                </a:solidFill>
              </a:rPr>
              <a:t>ultricies</a:t>
            </a:r>
            <a:r>
              <a:rPr lang="en-US" sz="1400" dirty="0">
                <a:solidFill>
                  <a:schemeClr val="accent1">
                    <a:lumMod val="50000"/>
                  </a:schemeClr>
                </a:solidFill>
              </a:rPr>
              <a:t> </a:t>
            </a:r>
            <a:r>
              <a:rPr lang="en-US" sz="1400" dirty="0" err="1">
                <a:solidFill>
                  <a:schemeClr val="accent1">
                    <a:lumMod val="50000"/>
                  </a:schemeClr>
                </a:solidFill>
              </a:rPr>
              <a:t>duis</a:t>
            </a:r>
            <a:r>
              <a:rPr lang="en-US" sz="1400" dirty="0">
                <a:solidFill>
                  <a:schemeClr val="accent1">
                    <a:lumMod val="50000"/>
                  </a:schemeClr>
                </a:solidFill>
              </a:rPr>
              <a:t>. </a:t>
            </a:r>
            <a:r>
              <a:rPr lang="en-US" sz="1400" dirty="0" err="1">
                <a:solidFill>
                  <a:schemeClr val="accent1">
                    <a:lumMod val="50000"/>
                  </a:schemeClr>
                </a:solidFill>
              </a:rPr>
              <a:t>Amet</a:t>
            </a:r>
            <a:r>
              <a:rPr lang="en-US" sz="1400" dirty="0">
                <a:solidFill>
                  <a:schemeClr val="accent1">
                    <a:lumMod val="50000"/>
                  </a:schemeClr>
                </a:solidFill>
              </a:rPr>
              <a:t> </a:t>
            </a:r>
            <a:r>
              <a:rPr lang="en-US" sz="1400" dirty="0" err="1">
                <a:solidFill>
                  <a:schemeClr val="accent1">
                    <a:lumMod val="50000"/>
                  </a:schemeClr>
                </a:solidFill>
              </a:rPr>
              <a:t>massa</a:t>
            </a:r>
            <a:r>
              <a:rPr lang="en-US" sz="1400" dirty="0">
                <a:solidFill>
                  <a:schemeClr val="accent1">
                    <a:lumMod val="50000"/>
                  </a:schemeClr>
                </a:solidFill>
              </a:rPr>
              <a:t> </a:t>
            </a:r>
            <a:r>
              <a:rPr lang="en-US" sz="1400" dirty="0" err="1">
                <a:solidFill>
                  <a:schemeClr val="accent1">
                    <a:lumMod val="50000"/>
                  </a:schemeClr>
                </a:solidFill>
              </a:rPr>
              <a:t>nec</a:t>
            </a:r>
            <a:r>
              <a:rPr lang="en-US" sz="1400" dirty="0">
                <a:solidFill>
                  <a:schemeClr val="accent1">
                    <a:lumMod val="50000"/>
                  </a:schemeClr>
                </a:solidFill>
              </a:rPr>
              <a:t>, fames </a:t>
            </a:r>
            <a:r>
              <a:rPr lang="en-US" sz="1400" dirty="0" err="1">
                <a:solidFill>
                  <a:schemeClr val="accent1">
                    <a:lumMod val="50000"/>
                  </a:schemeClr>
                </a:solidFill>
              </a:rPr>
              <a:t>neque</a:t>
            </a:r>
            <a:r>
              <a:rPr lang="en-US" sz="1400" dirty="0">
                <a:solidFill>
                  <a:schemeClr val="accent1">
                    <a:lumMod val="50000"/>
                  </a:schemeClr>
                </a:solidFill>
              </a:rPr>
              <a:t> </a:t>
            </a:r>
            <a:r>
              <a:rPr lang="en-US" sz="1400" dirty="0" err="1">
                <a:solidFill>
                  <a:schemeClr val="accent1">
                    <a:lumMod val="50000"/>
                  </a:schemeClr>
                </a:solidFill>
              </a:rPr>
              <a:t>diam</a:t>
            </a:r>
            <a:r>
              <a:rPr lang="en-US" sz="1400" dirty="0">
                <a:solidFill>
                  <a:schemeClr val="accent1">
                    <a:lumMod val="50000"/>
                  </a:schemeClr>
                </a:solidFill>
              </a:rPr>
              <a:t> </a:t>
            </a:r>
            <a:r>
              <a:rPr lang="en-US" sz="1400" dirty="0" err="1">
                <a:solidFill>
                  <a:schemeClr val="accent1">
                    <a:lumMod val="50000"/>
                  </a:schemeClr>
                </a:solidFill>
              </a:rPr>
              <a:t>lectus</a:t>
            </a:r>
            <a:r>
              <a:rPr lang="en-US" sz="1400" dirty="0">
                <a:solidFill>
                  <a:schemeClr val="accent1">
                    <a:lumMod val="50000"/>
                  </a:schemeClr>
                </a:solidFill>
              </a:rPr>
              <a:t>, </a:t>
            </a:r>
            <a:r>
              <a:rPr lang="en-US" sz="1400" dirty="0" err="1">
                <a:solidFill>
                  <a:schemeClr val="accent1">
                    <a:lumMod val="50000"/>
                  </a:schemeClr>
                </a:solidFill>
              </a:rPr>
              <a:t>volutpat</a:t>
            </a:r>
            <a:r>
              <a:rPr lang="en-US" sz="1400" dirty="0">
                <a:solidFill>
                  <a:schemeClr val="accent1">
                    <a:lumMod val="50000"/>
                  </a:schemeClr>
                </a:solidFill>
              </a:rPr>
              <a:t> </a:t>
            </a:r>
            <a:r>
              <a:rPr lang="en-US" sz="1400" dirty="0" err="1">
                <a:solidFill>
                  <a:schemeClr val="accent1">
                    <a:lumMod val="50000"/>
                  </a:schemeClr>
                </a:solidFill>
              </a:rPr>
              <a:t>fermentum</a:t>
            </a:r>
            <a:r>
              <a:rPr lang="en-US" sz="1400" dirty="0">
                <a:solidFill>
                  <a:schemeClr val="accent1">
                    <a:lumMod val="50000"/>
                  </a:schemeClr>
                </a:solidFill>
              </a:rPr>
              <a:t> et </a:t>
            </a:r>
            <a:r>
              <a:rPr lang="en-US" sz="1400" dirty="0" err="1">
                <a:solidFill>
                  <a:schemeClr val="accent1">
                    <a:lumMod val="50000"/>
                  </a:schemeClr>
                </a:solidFill>
              </a:rPr>
              <a:t>viverra</a:t>
            </a:r>
            <a:r>
              <a:rPr lang="en-US" sz="1400" dirty="0">
                <a:solidFill>
                  <a:schemeClr val="accent1">
                    <a:lumMod val="50000"/>
                  </a:schemeClr>
                </a:solidFill>
              </a:rPr>
              <a:t> </a:t>
            </a:r>
            <a:r>
              <a:rPr lang="en-US" sz="1400" dirty="0" err="1">
                <a:solidFill>
                  <a:schemeClr val="accent1">
                    <a:lumMod val="50000"/>
                  </a:schemeClr>
                </a:solidFill>
              </a:rPr>
              <a:t>vivamus</a:t>
            </a:r>
            <a:r>
              <a:rPr lang="en-US" sz="1400" dirty="0">
                <a:solidFill>
                  <a:schemeClr val="accent1">
                    <a:lumMod val="50000"/>
                  </a:schemeClr>
                </a:solidFill>
              </a:rPr>
              <a:t> </a:t>
            </a:r>
            <a:r>
              <a:rPr lang="en-US" sz="1400" dirty="0" err="1">
                <a:solidFill>
                  <a:schemeClr val="accent1">
                    <a:lumMod val="50000"/>
                  </a:schemeClr>
                </a:solidFill>
              </a:rPr>
              <a:t>vehicula</a:t>
            </a:r>
            <a:r>
              <a:rPr lang="en-US" sz="1400" dirty="0">
                <a:solidFill>
                  <a:schemeClr val="accent1">
                    <a:lumMod val="50000"/>
                  </a:schemeClr>
                </a:solidFill>
              </a:rPr>
              <a:t>.</a:t>
            </a:r>
          </a:p>
          <a:p>
            <a:r>
              <a:rPr lang="en-US" sz="1400" dirty="0" err="1">
                <a:solidFill>
                  <a:schemeClr val="accent1">
                    <a:lumMod val="50000"/>
                  </a:schemeClr>
                </a:solidFill>
              </a:rPr>
              <a:t>Lectus</a:t>
            </a:r>
            <a:r>
              <a:rPr lang="en-US" sz="1400" dirty="0">
                <a:solidFill>
                  <a:schemeClr val="accent1">
                    <a:lumMod val="50000"/>
                  </a:schemeClr>
                </a:solidFill>
              </a:rPr>
              <a:t> </a:t>
            </a:r>
            <a:r>
              <a:rPr lang="en-US" sz="1400" dirty="0" err="1">
                <a:solidFill>
                  <a:schemeClr val="accent1">
                    <a:lumMod val="50000"/>
                  </a:schemeClr>
                </a:solidFill>
              </a:rPr>
              <a:t>ut</a:t>
            </a:r>
            <a:r>
              <a:rPr lang="en-US" sz="1400" dirty="0">
                <a:solidFill>
                  <a:schemeClr val="accent1">
                    <a:lumMod val="50000"/>
                  </a:schemeClr>
                </a:solidFill>
              </a:rPr>
              <a:t>, magna </a:t>
            </a:r>
            <a:r>
              <a:rPr lang="en-US" sz="1400" dirty="0" err="1">
                <a:solidFill>
                  <a:schemeClr val="accent1">
                    <a:lumMod val="50000"/>
                  </a:schemeClr>
                </a:solidFill>
              </a:rPr>
              <a:t>vehicula</a:t>
            </a:r>
            <a:r>
              <a:rPr lang="en-US" sz="1400" dirty="0">
                <a:solidFill>
                  <a:schemeClr val="accent1">
                    <a:lumMod val="50000"/>
                  </a:schemeClr>
                </a:solidFill>
              </a:rPr>
              <a:t> </a:t>
            </a:r>
            <a:r>
              <a:rPr lang="en-US" sz="1400" dirty="0" err="1">
                <a:solidFill>
                  <a:schemeClr val="accent1">
                    <a:lumMod val="50000"/>
                  </a:schemeClr>
                </a:solidFill>
              </a:rPr>
              <a:t>lectus</a:t>
            </a:r>
            <a:r>
              <a:rPr lang="en-US" sz="1400" dirty="0">
                <a:solidFill>
                  <a:schemeClr val="accent1">
                    <a:lumMod val="50000"/>
                  </a:schemeClr>
                </a:solidFill>
              </a:rPr>
              <a:t> </a:t>
            </a:r>
            <a:r>
              <a:rPr lang="en-US" sz="1400" dirty="0" err="1">
                <a:solidFill>
                  <a:schemeClr val="accent1">
                    <a:lumMod val="50000"/>
                  </a:schemeClr>
                </a:solidFill>
              </a:rPr>
              <a:t>nullam</a:t>
            </a:r>
            <a:r>
              <a:rPr lang="en-US" sz="1400" dirty="0">
                <a:solidFill>
                  <a:schemeClr val="accent1">
                    <a:lumMod val="50000"/>
                  </a:schemeClr>
                </a:solidFill>
              </a:rPr>
              <a:t> </a:t>
            </a:r>
            <a:r>
              <a:rPr lang="en-US" sz="1400" dirty="0" err="1">
                <a:solidFill>
                  <a:schemeClr val="accent1">
                    <a:lumMod val="50000"/>
                  </a:schemeClr>
                </a:solidFill>
              </a:rPr>
              <a:t>diam</a:t>
            </a:r>
            <a:r>
              <a:rPr lang="en-US" sz="1400" dirty="0">
                <a:solidFill>
                  <a:schemeClr val="accent1">
                    <a:lumMod val="50000"/>
                  </a:schemeClr>
                </a:solidFill>
              </a:rPr>
              <a:t> </a:t>
            </a:r>
            <a:r>
              <a:rPr lang="en-US" sz="1400" dirty="0" err="1">
                <a:solidFill>
                  <a:schemeClr val="accent1">
                    <a:lumMod val="50000"/>
                  </a:schemeClr>
                </a:solidFill>
              </a:rPr>
              <a:t>condimentum</a:t>
            </a:r>
            <a:r>
              <a:rPr lang="en-US" sz="1400" dirty="0">
                <a:solidFill>
                  <a:schemeClr val="accent1">
                    <a:lumMod val="50000"/>
                  </a:schemeClr>
                </a:solidFill>
              </a:rPr>
              <a:t> </a:t>
            </a:r>
            <a:r>
              <a:rPr lang="en-US" sz="1400" dirty="0" err="1">
                <a:solidFill>
                  <a:schemeClr val="accent1">
                    <a:lumMod val="50000"/>
                  </a:schemeClr>
                </a:solidFill>
              </a:rPr>
              <a:t>est</a:t>
            </a:r>
            <a:r>
              <a:rPr lang="en-US" sz="1400" dirty="0">
                <a:solidFill>
                  <a:schemeClr val="accent1">
                    <a:lumMod val="50000"/>
                  </a:schemeClr>
                </a:solidFill>
              </a:rPr>
              <a:t>, non </a:t>
            </a:r>
            <a:r>
              <a:rPr lang="en-US" sz="1400" dirty="0" err="1">
                <a:solidFill>
                  <a:schemeClr val="accent1">
                    <a:lumMod val="50000"/>
                  </a:schemeClr>
                </a:solidFill>
              </a:rPr>
              <a:t>pulvinar</a:t>
            </a:r>
            <a:r>
              <a:rPr lang="en-US" sz="1400" dirty="0">
                <a:solidFill>
                  <a:schemeClr val="accent1">
                    <a:lumMod val="50000"/>
                  </a:schemeClr>
                </a:solidFill>
              </a:rPr>
              <a:t> </a:t>
            </a:r>
            <a:r>
              <a:rPr lang="en-US" sz="1400" dirty="0" err="1">
                <a:solidFill>
                  <a:schemeClr val="accent1">
                    <a:lumMod val="50000"/>
                  </a:schemeClr>
                </a:solidFill>
              </a:rPr>
              <a:t>inceptos</a:t>
            </a:r>
            <a:r>
              <a:rPr lang="en-US" sz="1400" dirty="0">
                <a:solidFill>
                  <a:schemeClr val="accent1">
                    <a:lumMod val="50000"/>
                  </a:schemeClr>
                </a:solidFill>
              </a:rPr>
              <a:t> ac </a:t>
            </a:r>
            <a:r>
              <a:rPr lang="en-US" sz="1400" dirty="0" err="1">
                <a:solidFill>
                  <a:schemeClr val="accent1">
                    <a:lumMod val="50000"/>
                  </a:schemeClr>
                </a:solidFill>
              </a:rPr>
              <a:t>eu</a:t>
            </a:r>
            <a:r>
              <a:rPr lang="en-US" sz="1400" dirty="0">
                <a:solidFill>
                  <a:schemeClr val="accent1">
                    <a:lumMod val="50000"/>
                  </a:schemeClr>
                </a:solidFill>
              </a:rPr>
              <a:t>, </a:t>
            </a:r>
            <a:r>
              <a:rPr lang="en-US" sz="1400" dirty="0" err="1">
                <a:solidFill>
                  <a:schemeClr val="accent1">
                    <a:lumMod val="50000"/>
                  </a:schemeClr>
                </a:solidFill>
              </a:rPr>
              <a:t>duis</a:t>
            </a:r>
            <a:r>
              <a:rPr lang="en-US" sz="1400" dirty="0">
                <a:solidFill>
                  <a:schemeClr val="accent1">
                    <a:lumMod val="50000"/>
                  </a:schemeClr>
                </a:solidFill>
              </a:rPr>
              <a:t> </a:t>
            </a:r>
            <a:r>
              <a:rPr lang="en-US" sz="1400" dirty="0" err="1">
                <a:solidFill>
                  <a:schemeClr val="accent1">
                    <a:lumMod val="50000"/>
                  </a:schemeClr>
                </a:solidFill>
              </a:rPr>
              <a:t>sodales</a:t>
            </a:r>
            <a:r>
              <a:rPr lang="en-US" sz="1400" dirty="0">
                <a:solidFill>
                  <a:schemeClr val="accent1">
                    <a:lumMod val="50000"/>
                  </a:schemeClr>
                </a:solidFill>
              </a:rPr>
              <a:t>. </a:t>
            </a:r>
            <a:r>
              <a:rPr lang="en-US" sz="1400" dirty="0" err="1">
                <a:solidFill>
                  <a:schemeClr val="accent1">
                    <a:lumMod val="50000"/>
                  </a:schemeClr>
                </a:solidFill>
              </a:rPr>
              <a:t>Neque</a:t>
            </a:r>
            <a:r>
              <a:rPr lang="en-US" sz="1400" dirty="0">
                <a:solidFill>
                  <a:schemeClr val="accent1">
                    <a:lumMod val="50000"/>
                  </a:schemeClr>
                </a:solidFill>
              </a:rPr>
              <a:t> </a:t>
            </a:r>
            <a:r>
              <a:rPr lang="en-US" sz="1400" dirty="0" err="1">
                <a:solidFill>
                  <a:schemeClr val="accent1">
                    <a:lumMod val="50000"/>
                  </a:schemeClr>
                </a:solidFill>
              </a:rPr>
              <a:t>enim</a:t>
            </a:r>
            <a:r>
              <a:rPr lang="en-US" sz="1400" dirty="0">
                <a:solidFill>
                  <a:schemeClr val="accent1">
                    <a:lumMod val="50000"/>
                  </a:schemeClr>
                </a:solidFill>
              </a:rPr>
              <a:t> et non </a:t>
            </a:r>
            <a:r>
              <a:rPr lang="en-US" sz="1400" dirty="0" err="1">
                <a:solidFill>
                  <a:schemeClr val="accent1">
                    <a:lumMod val="50000"/>
                  </a:schemeClr>
                </a:solidFill>
              </a:rPr>
              <a:t>eros</a:t>
            </a:r>
            <a:r>
              <a:rPr lang="en-US" sz="1400" dirty="0">
                <a:solidFill>
                  <a:schemeClr val="accent1">
                    <a:lumMod val="50000"/>
                  </a:schemeClr>
                </a:solidFill>
              </a:rPr>
              <a:t> </a:t>
            </a:r>
            <a:r>
              <a:rPr lang="en-US" sz="1400" dirty="0" err="1">
                <a:solidFill>
                  <a:schemeClr val="accent1">
                    <a:lumMod val="50000"/>
                  </a:schemeClr>
                </a:solidFill>
              </a:rPr>
              <a:t>quis</a:t>
            </a:r>
            <a:r>
              <a:rPr lang="en-US" sz="1400" dirty="0">
                <a:solidFill>
                  <a:schemeClr val="accent1">
                    <a:lumMod val="50000"/>
                  </a:schemeClr>
                </a:solidFill>
              </a:rPr>
              <a:t>, </a:t>
            </a:r>
            <a:r>
              <a:rPr lang="en-US" sz="1400" dirty="0" err="1">
                <a:solidFill>
                  <a:schemeClr val="accent1">
                    <a:lumMod val="50000"/>
                  </a:schemeClr>
                </a:solidFill>
              </a:rPr>
              <a:t>sed</a:t>
            </a:r>
            <a:r>
              <a:rPr lang="en-US" sz="1400" dirty="0">
                <a:solidFill>
                  <a:schemeClr val="accent1">
                    <a:lumMod val="50000"/>
                  </a:schemeClr>
                </a:solidFill>
              </a:rPr>
              <a:t> </a:t>
            </a:r>
            <a:r>
              <a:rPr lang="en-US" sz="1400" dirty="0" err="1">
                <a:solidFill>
                  <a:schemeClr val="accent1">
                    <a:lumMod val="50000"/>
                  </a:schemeClr>
                </a:solidFill>
              </a:rPr>
              <a:t>vestibulum</a:t>
            </a:r>
            <a:r>
              <a:rPr lang="en-US" sz="1400" dirty="0">
                <a:solidFill>
                  <a:schemeClr val="accent1">
                    <a:lumMod val="50000"/>
                  </a:schemeClr>
                </a:solidFill>
              </a:rPr>
              <a:t> </a:t>
            </a:r>
            <a:r>
              <a:rPr lang="en-US" sz="1400" dirty="0" err="1">
                <a:solidFill>
                  <a:schemeClr val="accent1">
                    <a:lumMod val="50000"/>
                  </a:schemeClr>
                </a:solidFill>
              </a:rPr>
              <a:t>aliquet</a:t>
            </a:r>
            <a:r>
              <a:rPr lang="en-US" sz="1400" dirty="0">
                <a:solidFill>
                  <a:schemeClr val="accent1">
                    <a:lumMod val="50000"/>
                  </a:schemeClr>
                </a:solidFill>
              </a:rPr>
              <a:t> </a:t>
            </a:r>
            <a:r>
              <a:rPr lang="en-US" sz="1400" dirty="0" err="1">
                <a:solidFill>
                  <a:schemeClr val="accent1">
                    <a:lumMod val="50000"/>
                  </a:schemeClr>
                </a:solidFill>
              </a:rPr>
              <a:t>cras</a:t>
            </a:r>
            <a:r>
              <a:rPr lang="en-US" sz="1400" dirty="0">
                <a:solidFill>
                  <a:schemeClr val="accent1">
                    <a:lumMod val="50000"/>
                  </a:schemeClr>
                </a:solidFill>
              </a:rPr>
              <a:t> </a:t>
            </a:r>
            <a:r>
              <a:rPr lang="en-US" sz="1400" dirty="0" err="1">
                <a:solidFill>
                  <a:schemeClr val="accent1">
                    <a:lumMod val="50000"/>
                  </a:schemeClr>
                </a:solidFill>
              </a:rPr>
              <a:t>voluptas</a:t>
            </a:r>
            <a:r>
              <a:rPr lang="en-US" sz="1400" dirty="0">
                <a:solidFill>
                  <a:schemeClr val="accent1">
                    <a:lumMod val="50000"/>
                  </a:schemeClr>
                </a:solidFill>
              </a:rPr>
              <a:t> </a:t>
            </a:r>
            <a:r>
              <a:rPr lang="en-US" sz="1400" dirty="0" err="1">
                <a:solidFill>
                  <a:schemeClr val="accent1">
                    <a:lumMod val="50000"/>
                  </a:schemeClr>
                </a:solidFill>
              </a:rPr>
              <a:t>quisque</a:t>
            </a:r>
            <a:r>
              <a:rPr lang="en-US" sz="1400" dirty="0">
                <a:solidFill>
                  <a:schemeClr val="accent1">
                    <a:lumMod val="50000"/>
                  </a:schemeClr>
                </a:solidFill>
              </a:rPr>
              <a:t>, </a:t>
            </a:r>
            <a:r>
              <a:rPr lang="en-US" sz="1400" dirty="0" err="1">
                <a:solidFill>
                  <a:schemeClr val="accent1">
                    <a:lumMod val="50000"/>
                  </a:schemeClr>
                </a:solidFill>
              </a:rPr>
              <a:t>nunc</a:t>
            </a:r>
            <a:r>
              <a:rPr lang="en-US" sz="1400" dirty="0">
                <a:solidFill>
                  <a:schemeClr val="accent1">
                    <a:lumMod val="50000"/>
                  </a:schemeClr>
                </a:solidFill>
              </a:rPr>
              <a:t> </a:t>
            </a:r>
            <a:r>
              <a:rPr lang="en-US" sz="1400" dirty="0" err="1">
                <a:solidFill>
                  <a:schemeClr val="accent1">
                    <a:lumMod val="50000"/>
                  </a:schemeClr>
                </a:solidFill>
              </a:rPr>
              <a:t>commodo</a:t>
            </a:r>
            <a:r>
              <a:rPr lang="en-US" sz="1400" dirty="0">
                <a:solidFill>
                  <a:schemeClr val="accent1">
                    <a:lumMod val="50000"/>
                  </a:schemeClr>
                </a:solidFill>
              </a:rPr>
              <a:t> </a:t>
            </a:r>
            <a:r>
              <a:rPr lang="en-US" sz="1400" dirty="0" err="1">
                <a:solidFill>
                  <a:schemeClr val="accent1">
                    <a:lumMod val="50000"/>
                  </a:schemeClr>
                </a:solidFill>
              </a:rPr>
              <a:t>purus</a:t>
            </a:r>
            <a:r>
              <a:rPr lang="en-US" sz="1400" dirty="0">
                <a:solidFill>
                  <a:schemeClr val="accent1">
                    <a:lumMod val="50000"/>
                  </a:schemeClr>
                </a:solidFill>
              </a:rPr>
              <a:t> lorem </a:t>
            </a:r>
            <a:r>
              <a:rPr lang="en-US" sz="1400" dirty="0" err="1">
                <a:solidFill>
                  <a:schemeClr val="accent1">
                    <a:lumMod val="50000"/>
                  </a:schemeClr>
                </a:solidFill>
              </a:rPr>
              <a:t>vel</a:t>
            </a:r>
            <a:r>
              <a:rPr lang="en-US" sz="1400" dirty="0">
                <a:solidFill>
                  <a:schemeClr val="accent1">
                    <a:lumMod val="50000"/>
                  </a:schemeClr>
                </a:solidFill>
              </a:rPr>
              <a:t>, </a:t>
            </a:r>
            <a:r>
              <a:rPr lang="en-US" sz="1400" dirty="0" err="1">
                <a:solidFill>
                  <a:schemeClr val="accent1">
                    <a:lumMod val="50000"/>
                  </a:schemeClr>
                </a:solidFill>
              </a:rPr>
              <a:t>eu</a:t>
            </a:r>
            <a:r>
              <a:rPr lang="en-US" sz="1400" dirty="0">
                <a:solidFill>
                  <a:schemeClr val="accent1">
                    <a:lumMod val="50000"/>
                  </a:schemeClr>
                </a:solidFill>
              </a:rPr>
              <a:t> </a:t>
            </a:r>
            <a:r>
              <a:rPr lang="en-US" sz="1400" dirty="0" err="1">
                <a:solidFill>
                  <a:schemeClr val="accent1">
                    <a:lumMod val="50000"/>
                  </a:schemeClr>
                </a:solidFill>
              </a:rPr>
              <a:t>conubia</a:t>
            </a:r>
            <a:r>
              <a:rPr lang="en-US" sz="1400" dirty="0">
                <a:solidFill>
                  <a:schemeClr val="accent1">
                    <a:lumMod val="50000"/>
                  </a:schemeClr>
                </a:solidFill>
              </a:rPr>
              <a:t> </a:t>
            </a:r>
            <a:r>
              <a:rPr lang="en-US" sz="1400" dirty="0" err="1">
                <a:solidFill>
                  <a:schemeClr val="accent1">
                    <a:lumMod val="50000"/>
                  </a:schemeClr>
                </a:solidFill>
              </a:rPr>
              <a:t>arcu</a:t>
            </a:r>
            <a:r>
              <a:rPr lang="en-US" sz="1400" dirty="0">
                <a:solidFill>
                  <a:schemeClr val="accent1">
                    <a:lumMod val="50000"/>
                  </a:schemeClr>
                </a:solidFill>
              </a:rPr>
              <a:t> </a:t>
            </a:r>
            <a:r>
              <a:rPr lang="en-US" sz="1400" dirty="0" err="1">
                <a:solidFill>
                  <a:schemeClr val="accent1">
                    <a:lumMod val="50000"/>
                  </a:schemeClr>
                </a:solidFill>
              </a:rPr>
              <a:t>massa</a:t>
            </a:r>
            <a:r>
              <a:rPr lang="en-US" sz="1400" dirty="0">
                <a:solidFill>
                  <a:schemeClr val="accent1">
                    <a:lumMod val="50000"/>
                  </a:schemeClr>
                </a:solidFill>
              </a:rPr>
              <a:t> et </a:t>
            </a:r>
            <a:r>
              <a:rPr lang="en-US" sz="1400" dirty="0" err="1">
                <a:solidFill>
                  <a:schemeClr val="accent1">
                    <a:lumMod val="50000"/>
                  </a:schemeClr>
                </a:solidFill>
              </a:rPr>
              <a:t>nonummy</a:t>
            </a:r>
            <a:r>
              <a:rPr lang="en-US" sz="1400" dirty="0">
                <a:solidFill>
                  <a:schemeClr val="accent1">
                    <a:lumMod val="50000"/>
                  </a:schemeClr>
                </a:solidFill>
              </a:rPr>
              <a:t>, </a:t>
            </a:r>
            <a:r>
              <a:rPr lang="en-US" sz="1400" dirty="0" err="1">
                <a:solidFill>
                  <a:schemeClr val="accent1">
                    <a:lumMod val="50000"/>
                  </a:schemeClr>
                </a:solidFill>
              </a:rPr>
              <a:t>odio</a:t>
            </a:r>
            <a:r>
              <a:rPr lang="en-US" sz="1400" dirty="0">
                <a:solidFill>
                  <a:schemeClr val="accent1">
                    <a:lumMod val="50000"/>
                  </a:schemeClr>
                </a:solidFill>
              </a:rPr>
              <a:t> </a:t>
            </a:r>
            <a:r>
              <a:rPr lang="en-US" sz="1400" dirty="0" err="1">
                <a:solidFill>
                  <a:schemeClr val="accent1">
                    <a:lumMod val="50000"/>
                  </a:schemeClr>
                </a:solidFill>
              </a:rPr>
              <a:t>viverra</a:t>
            </a:r>
            <a:r>
              <a:rPr lang="en-US" sz="1400" dirty="0">
                <a:solidFill>
                  <a:schemeClr val="accent1">
                    <a:lumMod val="50000"/>
                  </a:schemeClr>
                </a:solidFill>
              </a:rPr>
              <a:t>. Dolor </a:t>
            </a:r>
            <a:r>
              <a:rPr lang="en-US" sz="1400" dirty="0" err="1">
                <a:solidFill>
                  <a:schemeClr val="accent1">
                    <a:lumMod val="50000"/>
                  </a:schemeClr>
                </a:solidFill>
              </a:rPr>
              <a:t>nam</a:t>
            </a:r>
            <a:r>
              <a:rPr lang="en-US" sz="1400" dirty="0">
                <a:solidFill>
                  <a:schemeClr val="accent1">
                    <a:lumMod val="50000"/>
                  </a:schemeClr>
                </a:solidFill>
              </a:rPr>
              <a:t> ac </a:t>
            </a:r>
            <a:r>
              <a:rPr lang="en-US" sz="1400" dirty="0" err="1">
                <a:solidFill>
                  <a:schemeClr val="accent1">
                    <a:lumMod val="50000"/>
                  </a:schemeClr>
                </a:solidFill>
              </a:rPr>
              <a:t>morbi</a:t>
            </a:r>
            <a:r>
              <a:rPr lang="en-US" sz="1400" dirty="0">
                <a:solidFill>
                  <a:schemeClr val="accent1">
                    <a:lumMod val="50000"/>
                  </a:schemeClr>
                </a:solidFill>
              </a:rPr>
              <a:t> </a:t>
            </a:r>
            <a:r>
              <a:rPr lang="en-US" sz="1400" dirty="0" err="1">
                <a:solidFill>
                  <a:schemeClr val="accent1">
                    <a:lumMod val="50000"/>
                  </a:schemeClr>
                </a:solidFill>
              </a:rPr>
              <a:t>arcu</a:t>
            </a:r>
            <a:r>
              <a:rPr lang="en-US" sz="1400" dirty="0">
                <a:solidFill>
                  <a:schemeClr val="accent1">
                    <a:lumMod val="50000"/>
                  </a:schemeClr>
                </a:solidFill>
              </a:rPr>
              <a:t> </a:t>
            </a:r>
            <a:r>
              <a:rPr lang="en-US" sz="1400" dirty="0" err="1">
                <a:solidFill>
                  <a:schemeClr val="accent1">
                    <a:lumMod val="50000"/>
                  </a:schemeClr>
                </a:solidFill>
              </a:rPr>
              <a:t>nulla</a:t>
            </a:r>
            <a:r>
              <a:rPr lang="en-US" sz="1400" dirty="0">
                <a:solidFill>
                  <a:schemeClr val="accent1">
                    <a:lumMod val="50000"/>
                  </a:schemeClr>
                </a:solidFill>
              </a:rPr>
              <a:t>, </a:t>
            </a:r>
            <a:r>
              <a:rPr lang="en-US" sz="1400" dirty="0" err="1">
                <a:solidFill>
                  <a:schemeClr val="accent1">
                    <a:lumMod val="50000"/>
                  </a:schemeClr>
                </a:solidFill>
              </a:rPr>
              <a:t>feugiat</a:t>
            </a:r>
            <a:r>
              <a:rPr lang="en-US" sz="1400" dirty="0">
                <a:solidFill>
                  <a:schemeClr val="accent1">
                    <a:lumMod val="50000"/>
                  </a:schemeClr>
                </a:solidFill>
              </a:rPr>
              <a:t> </a:t>
            </a:r>
            <a:r>
              <a:rPr lang="en-US" sz="1400" dirty="0" err="1">
                <a:solidFill>
                  <a:schemeClr val="accent1">
                    <a:lumMod val="50000"/>
                  </a:schemeClr>
                </a:solidFill>
              </a:rPr>
              <a:t>elit</a:t>
            </a:r>
            <a:r>
              <a:rPr lang="en-US" sz="1400" dirty="0">
                <a:solidFill>
                  <a:schemeClr val="accent1">
                    <a:lumMod val="50000"/>
                  </a:schemeClr>
                </a:solidFill>
              </a:rPr>
              <a:t> magna dolor </a:t>
            </a:r>
            <a:r>
              <a:rPr lang="en-US" sz="1400" dirty="0" err="1">
                <a:solidFill>
                  <a:schemeClr val="accent1">
                    <a:lumMod val="50000"/>
                  </a:schemeClr>
                </a:solidFill>
              </a:rPr>
              <a:t>sem</a:t>
            </a:r>
            <a:r>
              <a:rPr lang="en-US" sz="1400" dirty="0">
                <a:solidFill>
                  <a:schemeClr val="accent1">
                    <a:lumMod val="50000"/>
                  </a:schemeClr>
                </a:solidFill>
              </a:rPr>
              <a:t> </a:t>
            </a:r>
            <a:r>
              <a:rPr lang="en-US" sz="1400" dirty="0" err="1">
                <a:solidFill>
                  <a:schemeClr val="accent1">
                    <a:lumMod val="50000"/>
                  </a:schemeClr>
                </a:solidFill>
              </a:rPr>
              <a:t>pulvinar</a:t>
            </a:r>
            <a:r>
              <a:rPr lang="en-US" sz="1400" dirty="0">
                <a:solidFill>
                  <a:schemeClr val="accent1">
                    <a:lumMod val="50000"/>
                  </a:schemeClr>
                </a:solidFill>
              </a:rPr>
              <a:t> </a:t>
            </a:r>
            <a:r>
              <a:rPr lang="en-US" sz="1400" dirty="0" err="1">
                <a:solidFill>
                  <a:schemeClr val="accent1">
                    <a:lumMod val="50000"/>
                  </a:schemeClr>
                </a:solidFill>
              </a:rPr>
              <a:t>maecenas</a:t>
            </a:r>
            <a:r>
              <a:rPr lang="en-US" sz="1400" dirty="0">
                <a:solidFill>
                  <a:schemeClr val="accent1">
                    <a:lumMod val="50000"/>
                  </a:schemeClr>
                </a:solidFill>
              </a:rPr>
              <a:t>, et </a:t>
            </a:r>
            <a:r>
              <a:rPr lang="en-US" sz="1400" dirty="0" err="1">
                <a:solidFill>
                  <a:schemeClr val="accent1">
                    <a:lumMod val="50000"/>
                  </a:schemeClr>
                </a:solidFill>
              </a:rPr>
              <a:t>eros</a:t>
            </a:r>
            <a:r>
              <a:rPr lang="en-US" sz="1400" dirty="0">
                <a:solidFill>
                  <a:schemeClr val="accent1">
                    <a:lumMod val="50000"/>
                  </a:schemeClr>
                </a:solidFill>
              </a:rPr>
              <a:t>, </a:t>
            </a:r>
            <a:r>
              <a:rPr lang="en-US" sz="1400" dirty="0" err="1">
                <a:solidFill>
                  <a:schemeClr val="accent1">
                    <a:lumMod val="50000"/>
                  </a:schemeClr>
                </a:solidFill>
              </a:rPr>
              <a:t>nonummy</a:t>
            </a:r>
            <a:r>
              <a:rPr lang="en-US" sz="1400" dirty="0">
                <a:solidFill>
                  <a:schemeClr val="accent1">
                    <a:lumMod val="50000"/>
                  </a:schemeClr>
                </a:solidFill>
              </a:rPr>
              <a:t> </a:t>
            </a:r>
            <a:r>
              <a:rPr lang="en-US" sz="1400" dirty="0" err="1">
                <a:solidFill>
                  <a:schemeClr val="accent1">
                    <a:lumMod val="50000"/>
                  </a:schemeClr>
                </a:solidFill>
              </a:rPr>
              <a:t>metus</a:t>
            </a:r>
            <a:r>
              <a:rPr lang="en-US" sz="1400" dirty="0">
                <a:solidFill>
                  <a:schemeClr val="accent1">
                    <a:lumMod val="50000"/>
                  </a:schemeClr>
                </a:solidFill>
              </a:rPr>
              <a:t>. </a:t>
            </a:r>
            <a:r>
              <a:rPr lang="en-US" sz="1400" dirty="0" err="1">
                <a:solidFill>
                  <a:schemeClr val="accent1">
                    <a:lumMod val="50000"/>
                  </a:schemeClr>
                </a:solidFill>
              </a:rPr>
              <a:t>Fusce</a:t>
            </a:r>
            <a:r>
              <a:rPr lang="en-US" sz="1400" dirty="0">
                <a:solidFill>
                  <a:schemeClr val="accent1">
                    <a:lumMod val="50000"/>
                  </a:schemeClr>
                </a:solidFill>
              </a:rPr>
              <a:t> </a:t>
            </a:r>
            <a:r>
              <a:rPr lang="en-US" sz="1400" dirty="0" err="1">
                <a:solidFill>
                  <a:schemeClr val="accent1">
                    <a:lumMod val="50000"/>
                  </a:schemeClr>
                </a:solidFill>
              </a:rPr>
              <a:t>rerum</a:t>
            </a:r>
            <a:r>
              <a:rPr lang="en-US" sz="1400" dirty="0">
                <a:solidFill>
                  <a:schemeClr val="accent1">
                    <a:lumMod val="50000"/>
                  </a:schemeClr>
                </a:solidFill>
              </a:rPr>
              <a:t>, </a:t>
            </a:r>
            <a:r>
              <a:rPr lang="en-US" sz="1400" dirty="0" err="1">
                <a:solidFill>
                  <a:schemeClr val="accent1">
                    <a:lumMod val="50000"/>
                  </a:schemeClr>
                </a:solidFill>
              </a:rPr>
              <a:t>elit</a:t>
            </a:r>
            <a:r>
              <a:rPr lang="en-US" sz="1400" dirty="0">
                <a:solidFill>
                  <a:schemeClr val="accent1">
                    <a:lumMod val="50000"/>
                  </a:schemeClr>
                </a:solidFill>
              </a:rPr>
              <a:t> ante </a:t>
            </a:r>
            <a:r>
              <a:rPr lang="en-US" sz="1400" dirty="0" err="1">
                <a:solidFill>
                  <a:schemeClr val="accent1">
                    <a:lumMod val="50000"/>
                  </a:schemeClr>
                </a:solidFill>
              </a:rPr>
              <a:t>egestas</a:t>
            </a:r>
            <a:r>
              <a:rPr lang="en-US" sz="1400" dirty="0">
                <a:solidFill>
                  <a:schemeClr val="accent1">
                    <a:lumMod val="50000"/>
                  </a:schemeClr>
                </a:solidFill>
              </a:rPr>
              <a:t> </a:t>
            </a:r>
            <a:r>
              <a:rPr lang="en-US" sz="1400" dirty="0" err="1">
                <a:solidFill>
                  <a:schemeClr val="accent1">
                    <a:lumMod val="50000"/>
                  </a:schemeClr>
                </a:solidFill>
              </a:rPr>
              <a:t>aliquam</a:t>
            </a:r>
            <a:r>
              <a:rPr lang="en-US" sz="1400" dirty="0">
                <a:solidFill>
                  <a:schemeClr val="accent1">
                    <a:lumMod val="50000"/>
                  </a:schemeClr>
                </a:solidFill>
              </a:rPr>
              <a:t> </a:t>
            </a:r>
            <a:r>
              <a:rPr lang="en-US" sz="1400" dirty="0" err="1">
                <a:solidFill>
                  <a:schemeClr val="accent1">
                    <a:lumMod val="50000"/>
                  </a:schemeClr>
                </a:solidFill>
              </a:rPr>
              <a:t>nascetur</a:t>
            </a:r>
            <a:r>
              <a:rPr lang="en-US" sz="1400" dirty="0">
                <a:solidFill>
                  <a:schemeClr val="accent1">
                    <a:lumMod val="50000"/>
                  </a:schemeClr>
                </a:solidFill>
              </a:rPr>
              <a:t> </a:t>
            </a:r>
            <a:r>
              <a:rPr lang="en-US" sz="1400" dirty="0" err="1">
                <a:solidFill>
                  <a:schemeClr val="accent1">
                    <a:lumMod val="50000"/>
                  </a:schemeClr>
                </a:solidFill>
              </a:rPr>
              <a:t>tempor</a:t>
            </a:r>
            <a:r>
              <a:rPr lang="en-US" sz="1400" dirty="0">
                <a:solidFill>
                  <a:schemeClr val="accent1">
                    <a:lumMod val="50000"/>
                  </a:schemeClr>
                </a:solidFill>
              </a:rPr>
              <a:t>, </a:t>
            </a:r>
            <a:r>
              <a:rPr lang="en-US" sz="1400" dirty="0" err="1">
                <a:solidFill>
                  <a:schemeClr val="accent1">
                    <a:lumMod val="50000"/>
                  </a:schemeClr>
                </a:solidFill>
              </a:rPr>
              <a:t>nunc</a:t>
            </a:r>
            <a:r>
              <a:rPr lang="en-US" sz="1400" dirty="0">
                <a:solidFill>
                  <a:schemeClr val="accent1">
                    <a:lumMod val="50000"/>
                  </a:schemeClr>
                </a:solidFill>
              </a:rPr>
              <a:t> </a:t>
            </a:r>
            <a:r>
              <a:rPr lang="en-US" sz="1400" dirty="0" err="1">
                <a:solidFill>
                  <a:schemeClr val="accent1">
                    <a:lumMod val="50000"/>
                  </a:schemeClr>
                </a:solidFill>
              </a:rPr>
              <a:t>phasellus</a:t>
            </a:r>
            <a:r>
              <a:rPr lang="en-US" sz="1400" dirty="0">
                <a:solidFill>
                  <a:schemeClr val="accent1">
                    <a:lumMod val="50000"/>
                  </a:schemeClr>
                </a:solidFill>
              </a:rPr>
              <a:t> at </a:t>
            </a:r>
            <a:r>
              <a:rPr lang="en-US" sz="1400" dirty="0" err="1">
                <a:solidFill>
                  <a:schemeClr val="accent1">
                    <a:lumMod val="50000"/>
                  </a:schemeClr>
                </a:solidFill>
              </a:rPr>
              <a:t>curabitur</a:t>
            </a:r>
            <a:r>
              <a:rPr lang="en-US" sz="1400" dirty="0">
                <a:solidFill>
                  <a:schemeClr val="accent1">
                    <a:lumMod val="50000"/>
                  </a:schemeClr>
                </a:solidFill>
              </a:rPr>
              <a:t>, </a:t>
            </a:r>
            <a:r>
              <a:rPr lang="en-US" sz="1400" dirty="0" err="1">
                <a:solidFill>
                  <a:schemeClr val="accent1">
                    <a:lumMod val="50000"/>
                  </a:schemeClr>
                </a:solidFill>
              </a:rPr>
              <a:t>viverra</a:t>
            </a:r>
            <a:r>
              <a:rPr lang="en-US" sz="1400" dirty="0">
                <a:solidFill>
                  <a:schemeClr val="accent1">
                    <a:lumMod val="50000"/>
                  </a:schemeClr>
                </a:solidFill>
              </a:rPr>
              <a:t> </a:t>
            </a:r>
            <a:r>
              <a:rPr lang="en-US" sz="1400" dirty="0" err="1">
                <a:solidFill>
                  <a:schemeClr val="accent1">
                    <a:lumMod val="50000"/>
                  </a:schemeClr>
                </a:solidFill>
              </a:rPr>
              <a:t>etiam</a:t>
            </a:r>
            <a:r>
              <a:rPr lang="en-US" sz="1400" dirty="0">
                <a:solidFill>
                  <a:schemeClr val="accent1">
                    <a:lumMod val="50000"/>
                  </a:schemeClr>
                </a:solidFill>
              </a:rPr>
              <a:t> in. In </a:t>
            </a:r>
            <a:r>
              <a:rPr lang="en-US" sz="1400" dirty="0" err="1">
                <a:solidFill>
                  <a:schemeClr val="accent1">
                    <a:lumMod val="50000"/>
                  </a:schemeClr>
                </a:solidFill>
              </a:rPr>
              <a:t>tellus</a:t>
            </a:r>
            <a:r>
              <a:rPr lang="en-US" sz="1400" dirty="0">
                <a:solidFill>
                  <a:schemeClr val="accent1">
                    <a:lumMod val="50000"/>
                  </a:schemeClr>
                </a:solidFill>
              </a:rPr>
              <a:t>, </a:t>
            </a:r>
            <a:r>
              <a:rPr lang="en-US" sz="1400" dirty="0" err="1">
                <a:solidFill>
                  <a:schemeClr val="accent1">
                    <a:lumMod val="50000"/>
                  </a:schemeClr>
                </a:solidFill>
              </a:rPr>
              <a:t>mauris</a:t>
            </a:r>
            <a:r>
              <a:rPr lang="en-US" sz="1400" dirty="0">
                <a:solidFill>
                  <a:schemeClr val="accent1">
                    <a:lumMod val="50000"/>
                  </a:schemeClr>
                </a:solidFill>
              </a:rPr>
              <a:t> </a:t>
            </a:r>
            <a:r>
              <a:rPr lang="en-US" sz="1400" dirty="0" err="1">
                <a:solidFill>
                  <a:schemeClr val="accent1">
                    <a:lumMod val="50000"/>
                  </a:schemeClr>
                </a:solidFill>
              </a:rPr>
              <a:t>eu</a:t>
            </a:r>
            <a:r>
              <a:rPr lang="en-US" sz="1400" dirty="0">
                <a:solidFill>
                  <a:schemeClr val="accent1">
                    <a:lumMod val="50000"/>
                  </a:schemeClr>
                </a:solidFill>
              </a:rPr>
              <a:t> libero </a:t>
            </a:r>
            <a:r>
              <a:rPr lang="en-US" sz="1400" dirty="0" err="1">
                <a:solidFill>
                  <a:schemeClr val="accent1">
                    <a:lumMod val="50000"/>
                  </a:schemeClr>
                </a:solidFill>
              </a:rPr>
              <a:t>etiam</a:t>
            </a:r>
            <a:r>
              <a:rPr lang="en-US" sz="1400" dirty="0">
                <a:solidFill>
                  <a:schemeClr val="accent1">
                    <a:lumMod val="50000"/>
                  </a:schemeClr>
                </a:solidFill>
              </a:rPr>
              <a:t> </a:t>
            </a:r>
            <a:r>
              <a:rPr lang="en-US" sz="1400" dirty="0" err="1">
                <a:solidFill>
                  <a:schemeClr val="accent1">
                    <a:lumMod val="50000"/>
                  </a:schemeClr>
                </a:solidFill>
              </a:rPr>
              <a:t>mauris</a:t>
            </a:r>
            <a:r>
              <a:rPr lang="en-US" sz="1400" dirty="0">
                <a:solidFill>
                  <a:schemeClr val="accent1">
                    <a:lumMod val="50000"/>
                  </a:schemeClr>
                </a:solidFill>
              </a:rPr>
              <a:t> </a:t>
            </a:r>
            <a:r>
              <a:rPr lang="en-US" sz="1400" dirty="0" err="1">
                <a:solidFill>
                  <a:schemeClr val="accent1">
                    <a:lumMod val="50000"/>
                  </a:schemeClr>
                </a:solidFill>
              </a:rPr>
              <a:t>eget</a:t>
            </a:r>
            <a:r>
              <a:rPr lang="en-US" sz="1400" dirty="0">
                <a:solidFill>
                  <a:schemeClr val="accent1">
                    <a:lumMod val="50000"/>
                  </a:schemeClr>
                </a:solidFill>
              </a:rPr>
              <a:t> </a:t>
            </a:r>
            <a:r>
              <a:rPr lang="en-US" sz="1400" dirty="0" err="1">
                <a:solidFill>
                  <a:schemeClr val="accent1">
                    <a:lumMod val="50000"/>
                  </a:schemeClr>
                </a:solidFill>
              </a:rPr>
              <a:t>etiam</a:t>
            </a:r>
            <a:r>
              <a:rPr lang="en-US" sz="1400" dirty="0">
                <a:solidFill>
                  <a:schemeClr val="accent1">
                    <a:lumMod val="50000"/>
                  </a:schemeClr>
                </a:solidFill>
              </a:rPr>
              <a:t>, convallis ligula, </a:t>
            </a:r>
            <a:r>
              <a:rPr lang="en-US" sz="1400" dirty="0" err="1">
                <a:solidFill>
                  <a:schemeClr val="accent1">
                    <a:lumMod val="50000"/>
                  </a:schemeClr>
                </a:solidFill>
              </a:rPr>
              <a:t>mauris</a:t>
            </a:r>
            <a:r>
              <a:rPr lang="en-US" sz="1400" dirty="0">
                <a:solidFill>
                  <a:schemeClr val="accent1">
                    <a:lumMod val="50000"/>
                  </a:schemeClr>
                </a:solidFill>
              </a:rPr>
              <a:t> gravida </a:t>
            </a:r>
            <a:r>
              <a:rPr lang="en-US" sz="1400" dirty="0" err="1">
                <a:solidFill>
                  <a:schemeClr val="accent1">
                    <a:lumMod val="50000"/>
                  </a:schemeClr>
                </a:solidFill>
              </a:rPr>
              <a:t>etiam</a:t>
            </a:r>
            <a:r>
              <a:rPr lang="en-US" sz="1400" dirty="0">
                <a:solidFill>
                  <a:schemeClr val="accent1">
                    <a:lumMod val="50000"/>
                  </a:schemeClr>
                </a:solidFill>
              </a:rPr>
              <a:t> </a:t>
            </a:r>
            <a:r>
              <a:rPr lang="en-US" sz="1400" dirty="0" err="1">
                <a:solidFill>
                  <a:schemeClr val="accent1">
                    <a:lumMod val="50000"/>
                  </a:schemeClr>
                </a:solidFill>
              </a:rPr>
              <a:t>imperdiet</a:t>
            </a:r>
            <a:r>
              <a:rPr lang="en-US" sz="1400" dirty="0">
                <a:solidFill>
                  <a:schemeClr val="accent1">
                    <a:lumMod val="50000"/>
                  </a:schemeClr>
                </a:solidFill>
              </a:rPr>
              <a:t> </a:t>
            </a:r>
            <a:r>
              <a:rPr lang="en-US" sz="1400" dirty="0" err="1">
                <a:solidFill>
                  <a:schemeClr val="accent1">
                    <a:lumMod val="50000"/>
                  </a:schemeClr>
                </a:solidFill>
              </a:rPr>
              <a:t>vel</a:t>
            </a:r>
            <a:r>
              <a:rPr lang="en-US" sz="1400" dirty="0">
                <a:solidFill>
                  <a:schemeClr val="accent1">
                    <a:lumMod val="50000"/>
                  </a:schemeClr>
                </a:solidFill>
              </a:rPr>
              <a:t> </a:t>
            </a:r>
            <a:r>
              <a:rPr lang="en-US" sz="1400" dirty="0" err="1">
                <a:solidFill>
                  <a:schemeClr val="accent1">
                    <a:lumMod val="50000"/>
                  </a:schemeClr>
                </a:solidFill>
              </a:rPr>
              <a:t>ultrices</a:t>
            </a:r>
            <a:r>
              <a:rPr lang="en-US" sz="1400" dirty="0">
                <a:solidFill>
                  <a:schemeClr val="accent1">
                    <a:lumMod val="50000"/>
                  </a:schemeClr>
                </a:solidFill>
              </a:rPr>
              <a:t> </a:t>
            </a:r>
            <a:r>
              <a:rPr lang="en-US" sz="1400" dirty="0" err="1">
                <a:solidFill>
                  <a:schemeClr val="accent1">
                    <a:lumMod val="50000"/>
                  </a:schemeClr>
                </a:solidFill>
              </a:rPr>
              <a:t>porttitor</a:t>
            </a:r>
            <a:r>
              <a:rPr lang="en-US" sz="1400" dirty="0">
                <a:solidFill>
                  <a:schemeClr val="accent1">
                    <a:lumMod val="50000"/>
                  </a:schemeClr>
                </a:solidFill>
              </a:rPr>
              <a:t>. </a:t>
            </a:r>
            <a:r>
              <a:rPr lang="en-US" sz="1400" dirty="0" err="1">
                <a:solidFill>
                  <a:schemeClr val="accent1">
                    <a:lumMod val="50000"/>
                  </a:schemeClr>
                </a:solidFill>
              </a:rPr>
              <a:t>Interdum</a:t>
            </a:r>
            <a:r>
              <a:rPr lang="en-US" sz="1400" dirty="0">
                <a:solidFill>
                  <a:schemeClr val="accent1">
                    <a:lumMod val="50000"/>
                  </a:schemeClr>
                </a:solidFill>
              </a:rPr>
              <a:t> </a:t>
            </a:r>
            <a:r>
              <a:rPr lang="en-US" sz="1400" dirty="0" err="1">
                <a:solidFill>
                  <a:schemeClr val="accent1">
                    <a:lumMod val="50000"/>
                  </a:schemeClr>
                </a:solidFill>
              </a:rPr>
              <a:t>orci</a:t>
            </a:r>
            <a:r>
              <a:rPr lang="en-US" sz="1400" dirty="0">
                <a:solidFill>
                  <a:schemeClr val="accent1">
                    <a:lumMod val="50000"/>
                  </a:schemeClr>
                </a:solidFill>
              </a:rPr>
              <a:t> </a:t>
            </a:r>
            <a:r>
              <a:rPr lang="en-US" sz="1400" dirty="0" err="1">
                <a:solidFill>
                  <a:schemeClr val="accent1">
                    <a:lumMod val="50000"/>
                  </a:schemeClr>
                </a:solidFill>
              </a:rPr>
              <a:t>nisl</a:t>
            </a:r>
            <a:r>
              <a:rPr lang="en-US" sz="1400" dirty="0">
                <a:solidFill>
                  <a:schemeClr val="accent1">
                    <a:lumMod val="50000"/>
                  </a:schemeClr>
                </a:solidFill>
              </a:rPr>
              <a:t> </a:t>
            </a:r>
            <a:r>
              <a:rPr lang="en-US" sz="1400" dirty="0" err="1">
                <a:solidFill>
                  <a:schemeClr val="accent1">
                    <a:lumMod val="50000"/>
                  </a:schemeClr>
                </a:solidFill>
              </a:rPr>
              <a:t>quis</a:t>
            </a:r>
            <a:r>
              <a:rPr lang="en-US" sz="1400" dirty="0">
                <a:solidFill>
                  <a:schemeClr val="accent1">
                    <a:lumMod val="50000"/>
                  </a:schemeClr>
                </a:solidFill>
              </a:rPr>
              <a:t>, </a:t>
            </a:r>
            <a:r>
              <a:rPr lang="en-US" sz="1400" dirty="0" err="1">
                <a:solidFill>
                  <a:schemeClr val="accent1">
                    <a:lumMod val="50000"/>
                  </a:schemeClr>
                </a:solidFill>
              </a:rPr>
              <a:t>metus</a:t>
            </a:r>
            <a:r>
              <a:rPr lang="en-US" sz="1400" dirty="0">
                <a:solidFill>
                  <a:schemeClr val="accent1">
                    <a:lumMod val="50000"/>
                  </a:schemeClr>
                </a:solidFill>
              </a:rPr>
              <a:t> </a:t>
            </a:r>
            <a:r>
              <a:rPr lang="en-US" sz="1400" dirty="0" err="1">
                <a:solidFill>
                  <a:schemeClr val="accent1">
                    <a:lumMod val="50000"/>
                  </a:schemeClr>
                </a:solidFill>
              </a:rPr>
              <a:t>fermentum</a:t>
            </a:r>
            <a:r>
              <a:rPr lang="en-US" sz="1400" dirty="0">
                <a:solidFill>
                  <a:schemeClr val="accent1">
                    <a:lumMod val="50000"/>
                  </a:schemeClr>
                </a:solidFill>
              </a:rPr>
              <a:t>. </a:t>
            </a:r>
            <a:r>
              <a:rPr lang="en-US" sz="1400" dirty="0" err="1">
                <a:solidFill>
                  <a:schemeClr val="accent1">
                    <a:lumMod val="50000"/>
                  </a:schemeClr>
                </a:solidFill>
              </a:rPr>
              <a:t>Mattis</a:t>
            </a:r>
            <a:r>
              <a:rPr lang="en-US" sz="1400" dirty="0">
                <a:solidFill>
                  <a:schemeClr val="accent1">
                    <a:lumMod val="50000"/>
                  </a:schemeClr>
                </a:solidFill>
              </a:rPr>
              <a:t> </a:t>
            </a:r>
            <a:r>
              <a:rPr lang="en-US" sz="1400" dirty="0" err="1">
                <a:solidFill>
                  <a:schemeClr val="accent1">
                    <a:lumMod val="50000"/>
                  </a:schemeClr>
                </a:solidFill>
              </a:rPr>
              <a:t>vel</a:t>
            </a:r>
            <a:r>
              <a:rPr lang="en-US" sz="1400" dirty="0">
                <a:solidFill>
                  <a:schemeClr val="accent1">
                    <a:lumMod val="50000"/>
                  </a:schemeClr>
                </a:solidFill>
              </a:rPr>
              <a:t> ipsum </a:t>
            </a:r>
            <a:r>
              <a:rPr lang="en-US" sz="1400" dirty="0" err="1">
                <a:solidFill>
                  <a:schemeClr val="accent1">
                    <a:lumMod val="50000"/>
                  </a:schemeClr>
                </a:solidFill>
              </a:rPr>
              <a:t>vivamus</a:t>
            </a:r>
            <a:r>
              <a:rPr lang="en-US" sz="1400" dirty="0">
                <a:solidFill>
                  <a:schemeClr val="accent1">
                    <a:lumMod val="50000"/>
                  </a:schemeClr>
                </a:solidFill>
              </a:rPr>
              <a:t> </a:t>
            </a:r>
            <a:r>
              <a:rPr lang="en-US" sz="1400" dirty="0" err="1">
                <a:solidFill>
                  <a:schemeClr val="accent1">
                    <a:lumMod val="50000"/>
                  </a:schemeClr>
                </a:solidFill>
              </a:rPr>
              <a:t>tortor</a:t>
            </a:r>
            <a:r>
              <a:rPr lang="en-US" sz="1400" dirty="0">
                <a:solidFill>
                  <a:schemeClr val="accent1">
                    <a:lumMod val="50000"/>
                  </a:schemeClr>
                </a:solidFill>
              </a:rPr>
              <a:t> </a:t>
            </a:r>
            <a:r>
              <a:rPr lang="en-US" sz="1400" dirty="0" err="1">
                <a:solidFill>
                  <a:schemeClr val="accent1">
                    <a:lumMod val="50000"/>
                  </a:schemeClr>
                </a:solidFill>
              </a:rPr>
              <a:t>eleifend</a:t>
            </a:r>
            <a:r>
              <a:rPr lang="en-US" sz="1400" dirty="0">
                <a:solidFill>
                  <a:schemeClr val="accent1">
                    <a:lumMod val="50000"/>
                  </a:schemeClr>
                </a:solidFill>
              </a:rPr>
              <a:t>, </a:t>
            </a:r>
            <a:r>
              <a:rPr lang="en-US" sz="1400" dirty="0" err="1">
                <a:solidFill>
                  <a:schemeClr val="accent1">
                    <a:lumMod val="50000"/>
                  </a:schemeClr>
                </a:solidFill>
              </a:rPr>
              <a:t>iaculis</a:t>
            </a:r>
            <a:r>
              <a:rPr lang="en-US" sz="1400" dirty="0">
                <a:solidFill>
                  <a:schemeClr val="accent1">
                    <a:lumMod val="50000"/>
                  </a:schemeClr>
                </a:solidFill>
              </a:rPr>
              <a:t> </a:t>
            </a:r>
            <a:r>
              <a:rPr lang="en-US" sz="1400" dirty="0" err="1">
                <a:solidFill>
                  <a:schemeClr val="accent1">
                    <a:lumMod val="50000"/>
                  </a:schemeClr>
                </a:solidFill>
              </a:rPr>
              <a:t>sed</a:t>
            </a:r>
            <a:r>
              <a:rPr lang="en-US" sz="1400" dirty="0">
                <a:solidFill>
                  <a:schemeClr val="accent1">
                    <a:lumMod val="50000"/>
                  </a:schemeClr>
                </a:solidFill>
              </a:rPr>
              <a:t> ligula </a:t>
            </a:r>
            <a:r>
              <a:rPr lang="en-US" sz="1400" dirty="0" err="1">
                <a:solidFill>
                  <a:schemeClr val="accent1">
                    <a:lumMod val="50000"/>
                  </a:schemeClr>
                </a:solidFill>
              </a:rPr>
              <a:t>mauris</a:t>
            </a:r>
            <a:r>
              <a:rPr lang="en-US" sz="1400" dirty="0">
                <a:solidFill>
                  <a:schemeClr val="accent1">
                    <a:lumMod val="50000"/>
                  </a:schemeClr>
                </a:solidFill>
              </a:rPr>
              <a:t> </a:t>
            </a:r>
            <a:r>
              <a:rPr lang="en-US" sz="1400" dirty="0" err="1">
                <a:solidFill>
                  <a:schemeClr val="accent1">
                    <a:lumMod val="50000"/>
                  </a:schemeClr>
                </a:solidFill>
              </a:rPr>
              <a:t>praesent</a:t>
            </a:r>
            <a:r>
              <a:rPr lang="en-US" sz="1400" dirty="0">
                <a:solidFill>
                  <a:schemeClr val="accent1">
                    <a:lumMod val="50000"/>
                  </a:schemeClr>
                </a:solidFill>
              </a:rPr>
              <a:t> </a:t>
            </a:r>
            <a:r>
              <a:rPr lang="en-US" sz="1400" dirty="0" err="1">
                <a:solidFill>
                  <a:schemeClr val="accent1">
                    <a:lumMod val="50000"/>
                  </a:schemeClr>
                </a:solidFill>
              </a:rPr>
              <a:t>senectus</a:t>
            </a:r>
            <a:r>
              <a:rPr lang="en-US" sz="1400" dirty="0">
                <a:solidFill>
                  <a:schemeClr val="accent1">
                    <a:lumMod val="50000"/>
                  </a:schemeClr>
                </a:solidFill>
              </a:rPr>
              <a:t> </a:t>
            </a:r>
            <a:r>
              <a:rPr lang="en-US" sz="1400" dirty="0" err="1">
                <a:solidFill>
                  <a:schemeClr val="accent1">
                    <a:lumMod val="50000"/>
                  </a:schemeClr>
                </a:solidFill>
              </a:rPr>
              <a:t>accumsan</a:t>
            </a:r>
            <a:r>
              <a:rPr lang="en-US" sz="1400" dirty="0">
                <a:solidFill>
                  <a:schemeClr val="accent1">
                    <a:lumMod val="50000"/>
                  </a:schemeClr>
                </a:solidFill>
              </a:rPr>
              <a:t>, </a:t>
            </a:r>
            <a:r>
              <a:rPr lang="en-US" sz="1400" dirty="0" err="1">
                <a:solidFill>
                  <a:schemeClr val="accent1">
                    <a:lumMod val="50000"/>
                  </a:schemeClr>
                </a:solidFill>
              </a:rPr>
              <a:t>mauris</a:t>
            </a:r>
            <a:r>
              <a:rPr lang="en-US" sz="1400" dirty="0">
                <a:solidFill>
                  <a:schemeClr val="accent1">
                    <a:lumMod val="50000"/>
                  </a:schemeClr>
                </a:solidFill>
              </a:rPr>
              <a:t> </a:t>
            </a:r>
            <a:r>
              <a:rPr lang="en-US" sz="1400" dirty="0" err="1">
                <a:solidFill>
                  <a:schemeClr val="accent1">
                    <a:lumMod val="50000"/>
                  </a:schemeClr>
                </a:solidFill>
              </a:rPr>
              <a:t>fusce</a:t>
            </a:r>
            <a:r>
              <a:rPr lang="en-US" sz="1400" dirty="0">
                <a:solidFill>
                  <a:schemeClr val="accent1">
                    <a:lumMod val="50000"/>
                  </a:schemeClr>
                </a:solidFill>
              </a:rPr>
              <a:t> </a:t>
            </a:r>
            <a:r>
              <a:rPr lang="en-US" sz="1400" dirty="0" err="1">
                <a:solidFill>
                  <a:schemeClr val="accent1">
                    <a:lumMod val="50000"/>
                  </a:schemeClr>
                </a:solidFill>
              </a:rPr>
              <a:t>nulla</a:t>
            </a:r>
            <a:r>
              <a:rPr lang="en-US" sz="1400" dirty="0">
                <a:solidFill>
                  <a:schemeClr val="accent1">
                    <a:lumMod val="50000"/>
                  </a:schemeClr>
                </a:solidFill>
              </a:rPr>
              <a:t> </a:t>
            </a:r>
            <a:r>
              <a:rPr lang="en-US" sz="1400" dirty="0" err="1">
                <a:solidFill>
                  <a:schemeClr val="accent1">
                    <a:lumMod val="50000"/>
                  </a:schemeClr>
                </a:solidFill>
              </a:rPr>
              <a:t>eu</a:t>
            </a:r>
            <a:r>
              <a:rPr lang="en-US" sz="1400" dirty="0">
                <a:solidFill>
                  <a:schemeClr val="accent1">
                    <a:lumMod val="50000"/>
                  </a:schemeClr>
                </a:solidFill>
              </a:rPr>
              <a:t>, a et </a:t>
            </a:r>
            <a:r>
              <a:rPr lang="en-US" sz="1400" dirty="0" err="1">
                <a:solidFill>
                  <a:schemeClr val="accent1">
                    <a:lumMod val="50000"/>
                  </a:schemeClr>
                </a:solidFill>
              </a:rPr>
              <a:t>augue</a:t>
            </a:r>
            <a:r>
              <a:rPr lang="en-US" sz="1400" dirty="0">
                <a:solidFill>
                  <a:schemeClr val="accent1">
                    <a:lumMod val="50000"/>
                  </a:schemeClr>
                </a:solidFill>
              </a:rPr>
              <a:t>, </a:t>
            </a:r>
            <a:r>
              <a:rPr lang="en-US" sz="1400" dirty="0" err="1">
                <a:solidFill>
                  <a:schemeClr val="accent1">
                    <a:lumMod val="50000"/>
                  </a:schemeClr>
                </a:solidFill>
              </a:rPr>
              <a:t>cras</a:t>
            </a:r>
            <a:r>
              <a:rPr lang="en-US" sz="1400" dirty="0">
                <a:solidFill>
                  <a:schemeClr val="accent1">
                    <a:lumMod val="50000"/>
                  </a:schemeClr>
                </a:solidFill>
              </a:rPr>
              <a:t> </a:t>
            </a:r>
            <a:r>
              <a:rPr lang="en-US" sz="1400" dirty="0" err="1">
                <a:solidFill>
                  <a:schemeClr val="accent1">
                    <a:lumMod val="50000"/>
                  </a:schemeClr>
                </a:solidFill>
              </a:rPr>
              <a:t>wisi</a:t>
            </a:r>
            <a:r>
              <a:rPr lang="en-US" sz="1400" dirty="0">
                <a:solidFill>
                  <a:schemeClr val="accent1">
                    <a:lumMod val="50000"/>
                  </a:schemeClr>
                </a:solidFill>
              </a:rPr>
              <a:t> vitae </a:t>
            </a:r>
            <a:r>
              <a:rPr lang="en-US" sz="1400" dirty="0" err="1">
                <a:solidFill>
                  <a:schemeClr val="accent1">
                    <a:lumMod val="50000"/>
                  </a:schemeClr>
                </a:solidFill>
              </a:rPr>
              <a:t>hendrerit</a:t>
            </a:r>
            <a:r>
              <a:rPr lang="en-US" sz="1400" dirty="0">
                <a:solidFill>
                  <a:schemeClr val="accent1">
                    <a:lumMod val="50000"/>
                  </a:schemeClr>
                </a:solidFill>
              </a:rPr>
              <a:t> </a:t>
            </a:r>
            <a:r>
              <a:rPr lang="en-US" sz="1400" dirty="0" err="1">
                <a:solidFill>
                  <a:schemeClr val="accent1">
                    <a:lumMod val="50000"/>
                  </a:schemeClr>
                </a:solidFill>
              </a:rPr>
              <a:t>quis</a:t>
            </a:r>
            <a:r>
              <a:rPr lang="en-US" sz="1400" dirty="0">
                <a:solidFill>
                  <a:schemeClr val="accent1">
                    <a:lumMod val="50000"/>
                  </a:schemeClr>
                </a:solidFill>
              </a:rPr>
              <a:t> </a:t>
            </a:r>
            <a:r>
              <a:rPr lang="en-US" sz="1400" dirty="0" err="1">
                <a:solidFill>
                  <a:schemeClr val="accent1">
                    <a:lumMod val="50000"/>
                  </a:schemeClr>
                </a:solidFill>
              </a:rPr>
              <a:t>condimentum</a:t>
            </a:r>
            <a:r>
              <a:rPr lang="en-US" sz="1400" dirty="0">
                <a:solidFill>
                  <a:schemeClr val="accent1">
                    <a:lumMod val="50000"/>
                  </a:schemeClr>
                </a:solidFill>
              </a:rPr>
              <a:t> </a:t>
            </a:r>
            <a:r>
              <a:rPr lang="en-US" sz="1400" dirty="0" err="1">
                <a:solidFill>
                  <a:schemeClr val="accent1">
                    <a:lumMod val="50000"/>
                  </a:schemeClr>
                </a:solidFill>
              </a:rPr>
              <a:t>neque</a:t>
            </a:r>
            <a:r>
              <a:rPr lang="en-US" sz="1400" dirty="0">
                <a:solidFill>
                  <a:schemeClr val="accent1">
                    <a:lumMod val="50000"/>
                  </a:schemeClr>
                </a:solidFill>
              </a:rPr>
              <a:t>. </a:t>
            </a:r>
            <a:r>
              <a:rPr lang="en-US" sz="1400" dirty="0" err="1">
                <a:solidFill>
                  <a:schemeClr val="accent1">
                    <a:lumMod val="50000"/>
                  </a:schemeClr>
                </a:solidFill>
              </a:rPr>
              <a:t>Ut</a:t>
            </a:r>
            <a:r>
              <a:rPr lang="en-US" sz="1400" dirty="0">
                <a:solidFill>
                  <a:schemeClr val="accent1">
                    <a:lumMod val="50000"/>
                  </a:schemeClr>
                </a:solidFill>
              </a:rPr>
              <a:t> ac, </a:t>
            </a:r>
            <a:r>
              <a:rPr lang="en-US" sz="1400" dirty="0" err="1">
                <a:solidFill>
                  <a:schemeClr val="accent1">
                    <a:lumMod val="50000"/>
                  </a:schemeClr>
                </a:solidFill>
              </a:rPr>
              <a:t>feugiat</a:t>
            </a:r>
            <a:r>
              <a:rPr lang="en-US" sz="1400" dirty="0">
                <a:solidFill>
                  <a:schemeClr val="accent1">
                    <a:lumMod val="50000"/>
                  </a:schemeClr>
                </a:solidFill>
              </a:rPr>
              <a:t> libero </a:t>
            </a:r>
            <a:r>
              <a:rPr lang="en-US" sz="1400" dirty="0" err="1">
                <a:solidFill>
                  <a:schemeClr val="accent1">
                    <a:lumMod val="50000"/>
                  </a:schemeClr>
                </a:solidFill>
              </a:rPr>
              <a:t>nulla</a:t>
            </a:r>
            <a:r>
              <a:rPr lang="en-US" sz="1400" dirty="0">
                <a:solidFill>
                  <a:schemeClr val="accent1">
                    <a:lumMod val="50000"/>
                  </a:schemeClr>
                </a:solidFill>
              </a:rPr>
              <a:t>, </a:t>
            </a:r>
            <a:r>
              <a:rPr lang="en-US" sz="1400" dirty="0" err="1">
                <a:solidFill>
                  <a:schemeClr val="accent1">
                    <a:lumMod val="50000"/>
                  </a:schemeClr>
                </a:solidFill>
              </a:rPr>
              <a:t>posuere</a:t>
            </a:r>
            <a:r>
              <a:rPr lang="en-US" sz="1400" dirty="0">
                <a:solidFill>
                  <a:schemeClr val="accent1">
                    <a:lumMod val="50000"/>
                  </a:schemeClr>
                </a:solidFill>
              </a:rPr>
              <a:t> lorem </a:t>
            </a:r>
            <a:r>
              <a:rPr lang="en-US" sz="1400" dirty="0" err="1">
                <a:solidFill>
                  <a:schemeClr val="accent1">
                    <a:lumMod val="50000"/>
                  </a:schemeClr>
                </a:solidFill>
              </a:rPr>
              <a:t>ut</a:t>
            </a:r>
            <a:r>
              <a:rPr lang="en-US" sz="1400" dirty="0">
                <a:solidFill>
                  <a:schemeClr val="accent1">
                    <a:lumMod val="50000"/>
                  </a:schemeClr>
                </a:solidFill>
              </a:rPr>
              <a:t> in </a:t>
            </a:r>
            <a:r>
              <a:rPr lang="en-US" sz="1400" dirty="0" err="1">
                <a:solidFill>
                  <a:schemeClr val="accent1">
                    <a:lumMod val="50000"/>
                  </a:schemeClr>
                </a:solidFill>
              </a:rPr>
              <a:t>ultrices</a:t>
            </a:r>
            <a:r>
              <a:rPr lang="en-US" sz="1400" dirty="0">
                <a:solidFill>
                  <a:schemeClr val="accent1">
                    <a:lumMod val="50000"/>
                  </a:schemeClr>
                </a:solidFill>
              </a:rPr>
              <a:t> </a:t>
            </a:r>
            <a:r>
              <a:rPr lang="en-US" sz="1400" dirty="0" err="1">
                <a:solidFill>
                  <a:schemeClr val="accent1">
                    <a:lumMod val="50000"/>
                  </a:schemeClr>
                </a:solidFill>
              </a:rPr>
              <a:t>nibh</a:t>
            </a:r>
            <a:r>
              <a:rPr lang="en-US" sz="1400" dirty="0">
                <a:solidFill>
                  <a:schemeClr val="accent1">
                    <a:lumMod val="50000"/>
                  </a:schemeClr>
                </a:solidFill>
              </a:rPr>
              <a:t>, </a:t>
            </a:r>
            <a:r>
              <a:rPr lang="en-US" sz="1400" dirty="0" err="1">
                <a:solidFill>
                  <a:schemeClr val="accent1">
                    <a:lumMod val="50000"/>
                  </a:schemeClr>
                </a:solidFill>
              </a:rPr>
              <a:t>egestas</a:t>
            </a:r>
            <a:r>
              <a:rPr lang="en-US" sz="1400" dirty="0">
                <a:solidFill>
                  <a:schemeClr val="accent1">
                    <a:lumMod val="50000"/>
                  </a:schemeClr>
                </a:solidFill>
              </a:rPr>
              <a:t> in </a:t>
            </a:r>
            <a:r>
              <a:rPr lang="en-US" sz="1400" dirty="0" err="1">
                <a:solidFill>
                  <a:schemeClr val="accent1">
                    <a:lumMod val="50000"/>
                  </a:schemeClr>
                </a:solidFill>
              </a:rPr>
              <a:t>etiam</a:t>
            </a:r>
            <a:r>
              <a:rPr lang="en-US" sz="1400" dirty="0">
                <a:solidFill>
                  <a:schemeClr val="accent1">
                    <a:lumMod val="50000"/>
                  </a:schemeClr>
                </a:solidFill>
              </a:rPr>
              <a:t> </a:t>
            </a:r>
            <a:r>
              <a:rPr lang="en-US" sz="1400" dirty="0" err="1">
                <a:solidFill>
                  <a:schemeClr val="accent1">
                    <a:lumMod val="50000"/>
                  </a:schemeClr>
                </a:solidFill>
              </a:rPr>
              <a:t>vel</a:t>
            </a:r>
            <a:r>
              <a:rPr lang="en-US" sz="1400" dirty="0">
                <a:solidFill>
                  <a:schemeClr val="accent1">
                    <a:lumMod val="50000"/>
                  </a:schemeClr>
                </a:solidFill>
              </a:rPr>
              <a:t> </a:t>
            </a:r>
            <a:r>
              <a:rPr lang="en-US" sz="1400" dirty="0" err="1">
                <a:solidFill>
                  <a:schemeClr val="accent1">
                    <a:lumMod val="50000"/>
                  </a:schemeClr>
                </a:solidFill>
              </a:rPr>
              <a:t>ultricies</a:t>
            </a:r>
            <a:r>
              <a:rPr lang="en-US" sz="1400" dirty="0">
                <a:solidFill>
                  <a:schemeClr val="accent1">
                    <a:lumMod val="50000"/>
                  </a:schemeClr>
                </a:solidFill>
              </a:rPr>
              <a:t> a </a:t>
            </a:r>
            <a:r>
              <a:rPr lang="en-US" sz="1400" dirty="0" err="1">
                <a:solidFill>
                  <a:schemeClr val="accent1">
                    <a:lumMod val="50000"/>
                  </a:schemeClr>
                </a:solidFill>
              </a:rPr>
              <a:t>proin</a:t>
            </a:r>
            <a:r>
              <a:rPr lang="en-US" sz="1400" dirty="0">
                <a:solidFill>
                  <a:schemeClr val="accent1">
                    <a:lumMod val="50000"/>
                  </a:schemeClr>
                </a:solidFill>
              </a:rPr>
              <a:t>, </a:t>
            </a:r>
            <a:r>
              <a:rPr lang="en-US" sz="1400" dirty="0" err="1">
                <a:solidFill>
                  <a:schemeClr val="accent1">
                    <a:lumMod val="50000"/>
                  </a:schemeClr>
                </a:solidFill>
              </a:rPr>
              <a:t>mauris</a:t>
            </a:r>
            <a:r>
              <a:rPr lang="en-US" sz="1400" dirty="0">
                <a:solidFill>
                  <a:schemeClr val="accent1">
                    <a:lumMod val="50000"/>
                  </a:schemeClr>
                </a:solidFill>
              </a:rPr>
              <a:t> </a:t>
            </a:r>
            <a:r>
              <a:rPr lang="en-US" sz="1400" dirty="0" err="1">
                <a:solidFill>
                  <a:schemeClr val="accent1">
                    <a:lumMod val="50000"/>
                  </a:schemeClr>
                </a:solidFill>
              </a:rPr>
              <a:t>ut</a:t>
            </a:r>
            <a:r>
              <a:rPr lang="en-US" sz="1400" dirty="0">
                <a:solidFill>
                  <a:schemeClr val="accent1">
                    <a:lumMod val="50000"/>
                  </a:schemeClr>
                </a:solidFill>
              </a:rPr>
              <a:t> </a:t>
            </a:r>
            <a:r>
              <a:rPr lang="en-US" sz="1400" dirty="0" err="1">
                <a:solidFill>
                  <a:schemeClr val="accent1">
                    <a:lumMod val="50000"/>
                  </a:schemeClr>
                </a:solidFill>
              </a:rPr>
              <a:t>eget</a:t>
            </a:r>
            <a:r>
              <a:rPr lang="en-US" sz="1400" dirty="0">
                <a:solidFill>
                  <a:schemeClr val="accent1">
                    <a:lumMod val="50000"/>
                  </a:schemeClr>
                </a:solidFill>
              </a:rPr>
              <a:t> </a:t>
            </a:r>
            <a:r>
              <a:rPr lang="en-US" sz="1400" dirty="0" err="1">
                <a:solidFill>
                  <a:schemeClr val="accent1">
                    <a:lumMod val="50000"/>
                  </a:schemeClr>
                </a:solidFill>
              </a:rPr>
              <a:t>rhoncus</a:t>
            </a:r>
            <a:r>
              <a:rPr lang="en-US" sz="1400" dirty="0">
                <a:solidFill>
                  <a:schemeClr val="accent1">
                    <a:lumMod val="50000"/>
                  </a:schemeClr>
                </a:solidFill>
              </a:rPr>
              <a:t> </a:t>
            </a:r>
            <a:r>
              <a:rPr lang="en-US" sz="1400" dirty="0" err="1">
                <a:solidFill>
                  <a:schemeClr val="accent1">
                    <a:lumMod val="50000"/>
                  </a:schemeClr>
                </a:solidFill>
              </a:rPr>
              <a:t>felis</a:t>
            </a:r>
            <a:r>
              <a:rPr lang="en-US" sz="1400" dirty="0">
                <a:solidFill>
                  <a:schemeClr val="accent1">
                    <a:lumMod val="50000"/>
                  </a:schemeClr>
                </a:solidFill>
              </a:rPr>
              <a:t> </a:t>
            </a:r>
            <a:r>
              <a:rPr lang="en-US" sz="1400" dirty="0" err="1">
                <a:solidFill>
                  <a:schemeClr val="accent1">
                    <a:lumMod val="50000"/>
                  </a:schemeClr>
                </a:solidFill>
              </a:rPr>
              <a:t>lectus</a:t>
            </a:r>
            <a:r>
              <a:rPr lang="en-US" sz="1400" dirty="0">
                <a:solidFill>
                  <a:schemeClr val="accent1">
                    <a:lumMod val="50000"/>
                  </a:schemeClr>
                </a:solidFill>
              </a:rPr>
              <a:t> </a:t>
            </a:r>
            <a:r>
              <a:rPr lang="en-US" sz="1400" dirty="0" err="1">
                <a:solidFill>
                  <a:schemeClr val="accent1">
                    <a:lumMod val="50000"/>
                  </a:schemeClr>
                </a:solidFill>
              </a:rPr>
              <a:t>duis</a:t>
            </a:r>
            <a:r>
              <a:rPr lang="en-US" sz="1400" dirty="0" smtClean="0">
                <a:solidFill>
                  <a:schemeClr val="accent1">
                    <a:lumMod val="50000"/>
                  </a:schemeClr>
                </a:solidFill>
              </a:rPr>
              <a:t>.</a:t>
            </a:r>
            <a:endParaRPr lang="en-US" sz="1400" dirty="0">
              <a:solidFill>
                <a:schemeClr val="accent1">
                  <a:lumMod val="50000"/>
                </a:schemeClr>
              </a:solidFill>
            </a:endParaRPr>
          </a:p>
        </p:txBody>
      </p:sp>
      <p:sp>
        <p:nvSpPr>
          <p:cNvPr id="4" name="Slide Number Placeholder 3"/>
          <p:cNvSpPr>
            <a:spLocks noGrp="1"/>
          </p:cNvSpPr>
          <p:nvPr>
            <p:ph type="sldNum" sz="quarter" idx="12"/>
          </p:nvPr>
        </p:nvSpPr>
        <p:spPr/>
        <p:txBody>
          <a:bodyPr/>
          <a:lstStyle/>
          <a:p>
            <a:fld id="{89B86E6B-EBB6-48FF-B4E3-4C5DBB4B72D9}" type="slidenum">
              <a:rPr lang="fr-BE" smtClean="0"/>
              <a:pPr/>
              <a:t>5</a:t>
            </a:fld>
            <a:endParaRPr lang="fr-BE"/>
          </a:p>
        </p:txBody>
      </p:sp>
    </p:spTree>
    <p:extLst>
      <p:ext uri="{BB962C8B-B14F-4D97-AF65-F5344CB8AC3E}">
        <p14:creationId xmlns:p14="http://schemas.microsoft.com/office/powerpoint/2010/main" val="2268457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rgbClr val="FF0000"/>
                </a:solidFill>
              </a:rPr>
              <a:t>Disclaimer</a:t>
            </a:r>
            <a:endParaRPr lang="en-US" dirty="0"/>
          </a:p>
        </p:txBody>
      </p:sp>
      <p:sp>
        <p:nvSpPr>
          <p:cNvPr id="3" name="Content Placeholder 2"/>
          <p:cNvSpPr>
            <a:spLocks noGrp="1"/>
          </p:cNvSpPr>
          <p:nvPr>
            <p:ph idx="1"/>
          </p:nvPr>
        </p:nvSpPr>
        <p:spPr/>
        <p:txBody>
          <a:bodyPr>
            <a:normAutofit/>
          </a:bodyPr>
          <a:lstStyle/>
          <a:p>
            <a:r>
              <a:rPr lang="en-US" dirty="0">
                <a:solidFill>
                  <a:schemeClr val="accent1">
                    <a:lumMod val="50000"/>
                  </a:schemeClr>
                </a:solidFill>
              </a:rPr>
              <a:t>This talk is related to Computer Security and I am not promote hacking / cracking / software piracy.</a:t>
            </a:r>
          </a:p>
          <a:p>
            <a:r>
              <a:rPr lang="en-US" dirty="0">
                <a:solidFill>
                  <a:schemeClr val="accent1">
                    <a:lumMod val="50000"/>
                  </a:schemeClr>
                </a:solidFill>
              </a:rPr>
              <a:t>This talk is not a GUIDE of Hacking. It is only provide information about the legal ways of retrieving the passwords. You shall not misuse the information to gain </a:t>
            </a:r>
            <a:r>
              <a:rPr lang="en-US" dirty="0" err="1">
                <a:solidFill>
                  <a:schemeClr val="accent1">
                    <a:lumMod val="50000"/>
                  </a:schemeClr>
                </a:solidFill>
              </a:rPr>
              <a:t>unauthorised</a:t>
            </a:r>
            <a:r>
              <a:rPr lang="en-US" dirty="0">
                <a:solidFill>
                  <a:schemeClr val="accent1">
                    <a:lumMod val="50000"/>
                  </a:schemeClr>
                </a:solidFill>
              </a:rPr>
              <a:t> access. However you may try out these hacks on your own computer at your own risk. </a:t>
            </a:r>
          </a:p>
          <a:p>
            <a:r>
              <a:rPr lang="en-US" dirty="0">
                <a:solidFill>
                  <a:schemeClr val="accent1">
                    <a:lumMod val="50000"/>
                  </a:schemeClr>
                </a:solidFill>
              </a:rPr>
              <a:t>Performing hack attempts (without permission) on computers that you do not own is illegal.</a:t>
            </a:r>
          </a:p>
          <a:p>
            <a:r>
              <a:rPr lang="en-US" dirty="0">
                <a:solidFill>
                  <a:schemeClr val="accent1">
                    <a:lumMod val="50000"/>
                  </a:schemeClr>
                </a:solidFill>
              </a:rPr>
              <a:t>The scripts are published for educational use only. I am no way responsible for any misuse of the information.</a:t>
            </a:r>
          </a:p>
          <a:p>
            <a:endParaRPr lang="en-US" dirty="0"/>
          </a:p>
        </p:txBody>
      </p:sp>
      <p:sp>
        <p:nvSpPr>
          <p:cNvPr id="4" name="Slide Number Placeholder 3"/>
          <p:cNvSpPr>
            <a:spLocks noGrp="1"/>
          </p:cNvSpPr>
          <p:nvPr>
            <p:ph type="sldNum" sz="quarter" idx="12"/>
          </p:nvPr>
        </p:nvSpPr>
        <p:spPr/>
        <p:txBody>
          <a:bodyPr/>
          <a:lstStyle/>
          <a:p>
            <a:fld id="{89B86E6B-EBB6-48FF-B4E3-4C5DBB4B72D9}" type="slidenum">
              <a:rPr lang="fr-BE" smtClean="0"/>
              <a:pPr/>
              <a:t>6</a:t>
            </a:fld>
            <a:endParaRPr lang="fr-BE"/>
          </a:p>
        </p:txBody>
      </p:sp>
    </p:spTree>
    <p:extLst>
      <p:ext uri="{BB962C8B-B14F-4D97-AF65-F5344CB8AC3E}">
        <p14:creationId xmlns:p14="http://schemas.microsoft.com/office/powerpoint/2010/main" val="5069048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z="3600" b="1" dirty="0" smtClean="0">
                <a:solidFill>
                  <a:schemeClr val="accent1">
                    <a:lumMod val="50000"/>
                  </a:schemeClr>
                </a:solidFill>
              </a:rPr>
              <a:t>This talk </a:t>
            </a:r>
            <a:r>
              <a:rPr lang="fr-CA" sz="3600" b="1" dirty="0" err="1" smtClean="0">
                <a:solidFill>
                  <a:schemeClr val="accent1">
                    <a:lumMod val="50000"/>
                  </a:schemeClr>
                </a:solidFill>
              </a:rPr>
              <a:t>is</a:t>
            </a:r>
            <a:r>
              <a:rPr lang="fr-CA" sz="3600" b="1" dirty="0" smtClean="0">
                <a:solidFill>
                  <a:schemeClr val="accent1">
                    <a:lumMod val="50000"/>
                  </a:schemeClr>
                </a:solidFill>
              </a:rPr>
              <a:t> not</a:t>
            </a:r>
            <a:endParaRPr lang="en-US" dirty="0"/>
          </a:p>
        </p:txBody>
      </p:sp>
      <p:sp>
        <p:nvSpPr>
          <p:cNvPr id="3" name="Content Placeholder 2"/>
          <p:cNvSpPr>
            <a:spLocks noGrp="1"/>
          </p:cNvSpPr>
          <p:nvPr>
            <p:ph idx="1"/>
          </p:nvPr>
        </p:nvSpPr>
        <p:spPr/>
        <p:txBody>
          <a:bodyPr>
            <a:normAutofit/>
          </a:bodyPr>
          <a:lstStyle/>
          <a:p>
            <a:r>
              <a:rPr lang="en-US" dirty="0" smtClean="0">
                <a:solidFill>
                  <a:schemeClr val="accent1">
                    <a:lumMod val="50000"/>
                  </a:schemeClr>
                </a:solidFill>
              </a:rPr>
              <a:t>A PowerShell course</a:t>
            </a:r>
          </a:p>
          <a:p>
            <a:r>
              <a:rPr lang="en-US" dirty="0" smtClean="0">
                <a:solidFill>
                  <a:schemeClr val="accent1">
                    <a:lumMod val="50000"/>
                  </a:schemeClr>
                </a:solidFill>
              </a:rPr>
              <a:t>A debugger course</a:t>
            </a:r>
          </a:p>
          <a:p>
            <a:endParaRPr lang="en-US" dirty="0" smtClean="0">
              <a:solidFill>
                <a:schemeClr val="accent1">
                  <a:lumMod val="50000"/>
                </a:schemeClr>
              </a:solidFill>
            </a:endParaRPr>
          </a:p>
          <a:p>
            <a:endParaRPr lang="en-US" dirty="0">
              <a:solidFill>
                <a:schemeClr val="accent1">
                  <a:lumMod val="50000"/>
                </a:schemeClr>
              </a:solidFill>
            </a:endParaRPr>
          </a:p>
          <a:p>
            <a:endParaRPr lang="en-US" dirty="0" smtClean="0">
              <a:solidFill>
                <a:schemeClr val="accent1">
                  <a:lumMod val="50000"/>
                </a:schemeClr>
              </a:solidFill>
            </a:endParaRPr>
          </a:p>
          <a:p>
            <a:r>
              <a:rPr lang="en-US" dirty="0" smtClean="0">
                <a:solidFill>
                  <a:schemeClr val="accent1">
                    <a:lumMod val="50000"/>
                  </a:schemeClr>
                </a:solidFill>
              </a:rPr>
              <a:t>An explanation of the process to get the credentials from the memory</a:t>
            </a:r>
            <a:endParaRPr lang="en-US" dirty="0">
              <a:solidFill>
                <a:schemeClr val="accent1">
                  <a:lumMod val="50000"/>
                </a:schemeClr>
              </a:solidFill>
            </a:endParaRPr>
          </a:p>
        </p:txBody>
      </p:sp>
      <p:sp>
        <p:nvSpPr>
          <p:cNvPr id="4" name="Slide Number Placeholder 3"/>
          <p:cNvSpPr>
            <a:spLocks noGrp="1"/>
          </p:cNvSpPr>
          <p:nvPr>
            <p:ph type="sldNum" sz="quarter" idx="12"/>
          </p:nvPr>
        </p:nvSpPr>
        <p:spPr/>
        <p:txBody>
          <a:bodyPr/>
          <a:lstStyle/>
          <a:p>
            <a:fld id="{89B86E6B-EBB6-48FF-B4E3-4C5DBB4B72D9}" type="slidenum">
              <a:rPr lang="fr-BE" smtClean="0"/>
              <a:pPr/>
              <a:t>7</a:t>
            </a:fld>
            <a:endParaRPr lang="fr-BE"/>
          </a:p>
        </p:txBody>
      </p:sp>
      <p:sp>
        <p:nvSpPr>
          <p:cNvPr id="5" name="Title 1"/>
          <p:cNvSpPr txBox="1">
            <a:spLocks/>
          </p:cNvSpPr>
          <p:nvPr/>
        </p:nvSpPr>
        <p:spPr>
          <a:xfrm>
            <a:off x="628650" y="2675731"/>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fr-CA" sz="3600" b="1" dirty="0" smtClean="0">
                <a:solidFill>
                  <a:schemeClr val="accent1">
                    <a:lumMod val="50000"/>
                  </a:schemeClr>
                </a:solidFill>
              </a:rPr>
              <a:t>This talk </a:t>
            </a:r>
            <a:r>
              <a:rPr lang="fr-CA" sz="3600" b="1" dirty="0" err="1" smtClean="0">
                <a:solidFill>
                  <a:schemeClr val="accent1">
                    <a:lumMod val="50000"/>
                  </a:schemeClr>
                </a:solidFill>
              </a:rPr>
              <a:t>is</a:t>
            </a:r>
            <a:endParaRPr lang="en-US" dirty="0"/>
          </a:p>
        </p:txBody>
      </p:sp>
    </p:spTree>
    <p:extLst>
      <p:ext uri="{BB962C8B-B14F-4D97-AF65-F5344CB8AC3E}">
        <p14:creationId xmlns:p14="http://schemas.microsoft.com/office/powerpoint/2010/main" val="19229311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solidFill>
                  <a:schemeClr val="accent1">
                    <a:lumMod val="50000"/>
                  </a:schemeClr>
                </a:solidFill>
              </a:rPr>
              <a:t>Find me</a:t>
            </a:r>
          </a:p>
        </p:txBody>
      </p:sp>
      <p:sp>
        <p:nvSpPr>
          <p:cNvPr id="4" name="Content Placeholder 3"/>
          <p:cNvSpPr>
            <a:spLocks noGrp="1"/>
          </p:cNvSpPr>
          <p:nvPr>
            <p:ph idx="1"/>
          </p:nvPr>
        </p:nvSpPr>
        <p:spPr>
          <a:xfrm>
            <a:off x="2084075" y="2591435"/>
            <a:ext cx="4881273" cy="1563505"/>
          </a:xfrm>
          <a:prstGeom prst="rect">
            <a:avLst/>
          </a:prstGeom>
        </p:spPr>
        <p:txBody>
          <a:bodyPr wrap="none">
            <a:spAutoFit/>
          </a:bodyPr>
          <a:lstStyle/>
          <a:p>
            <a:pPr marL="0" indent="0" algn="ctr">
              <a:buNone/>
            </a:pPr>
            <a:r>
              <a:rPr lang="fr-FR" sz="1600" dirty="0" smtClean="0">
                <a:solidFill>
                  <a:schemeClr val="accent1">
                    <a:lumMod val="50000"/>
                  </a:schemeClr>
                </a:solidFill>
              </a:rPr>
              <a:t>@</a:t>
            </a:r>
            <a:r>
              <a:rPr lang="fr-FR" sz="1600" dirty="0" err="1" smtClean="0">
                <a:solidFill>
                  <a:schemeClr val="accent1">
                    <a:lumMod val="50000"/>
                  </a:schemeClr>
                </a:solidFill>
              </a:rPr>
              <a:t>pabraeken</a:t>
            </a:r>
            <a:r>
              <a:rPr lang="fr-FR" dirty="0" smtClean="0"/>
              <a:t> </a:t>
            </a:r>
          </a:p>
          <a:p>
            <a:pPr marL="0" indent="0" algn="ctr">
              <a:buNone/>
            </a:pPr>
            <a:r>
              <a:rPr lang="fr-FR" dirty="0">
                <a:hlinkClick r:id="rId2"/>
              </a:rPr>
              <a:t>https://github.com/giMini/PowerMemory</a:t>
            </a:r>
            <a:r>
              <a:rPr lang="fr-FR" dirty="0"/>
              <a:t> </a:t>
            </a:r>
            <a:endParaRPr lang="fr-FR" dirty="0" smtClean="0"/>
          </a:p>
          <a:p>
            <a:pPr marL="0" indent="0" algn="ctr">
              <a:buNone/>
            </a:pPr>
            <a:r>
              <a:rPr lang="fr-FR" dirty="0" smtClean="0">
                <a:hlinkClick r:id="rId3"/>
              </a:rPr>
              <a:t>http</a:t>
            </a:r>
            <a:r>
              <a:rPr lang="fr-FR" dirty="0">
                <a:hlinkClick r:id="rId3"/>
              </a:rPr>
              <a:t>://</a:t>
            </a:r>
            <a:r>
              <a:rPr lang="fr-FR" dirty="0" smtClean="0">
                <a:hlinkClick r:id="rId3"/>
              </a:rPr>
              <a:t>sysadminconcombre.blogspot.com/</a:t>
            </a:r>
            <a:r>
              <a:rPr lang="fr-FR" dirty="0" smtClean="0"/>
              <a:t> </a:t>
            </a:r>
            <a:endParaRPr lang="fr-FR" dirty="0"/>
          </a:p>
          <a:p>
            <a:pPr marL="0" indent="0" algn="ctr">
              <a:buNone/>
            </a:pPr>
            <a:endParaRPr lang="fr-FR" dirty="0"/>
          </a:p>
        </p:txBody>
      </p:sp>
      <p:sp>
        <p:nvSpPr>
          <p:cNvPr id="3" name="Slide Number Placeholder 2"/>
          <p:cNvSpPr>
            <a:spLocks noGrp="1"/>
          </p:cNvSpPr>
          <p:nvPr>
            <p:ph type="sldNum" sz="quarter" idx="12"/>
          </p:nvPr>
        </p:nvSpPr>
        <p:spPr/>
        <p:txBody>
          <a:bodyPr/>
          <a:lstStyle/>
          <a:p>
            <a:fld id="{89B86E6B-EBB6-48FF-B4E3-4C5DBB4B72D9}" type="slidenum">
              <a:rPr lang="fr-BE" smtClean="0"/>
              <a:pPr/>
              <a:t>8</a:t>
            </a:fld>
            <a:endParaRPr lang="fr-BE"/>
          </a:p>
        </p:txBody>
      </p:sp>
    </p:spTree>
    <p:extLst>
      <p:ext uri="{BB962C8B-B14F-4D97-AF65-F5344CB8AC3E}">
        <p14:creationId xmlns:p14="http://schemas.microsoft.com/office/powerpoint/2010/main" val="15098911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ln>
            <a:noFill/>
            <a:round/>
          </a:ln>
        </p:spPr>
        <p:txBody>
          <a:bodyPr vert="horz" lIns="91440" tIns="45720" rIns="91440" bIns="45720" rtlCol="0" anchor="ctr">
            <a:noAutofit/>
          </a:bodyPr>
          <a:lstStyle/>
          <a:p>
            <a:r>
              <a:rPr lang="fr-CA" sz="4000" b="1" dirty="0" err="1">
                <a:solidFill>
                  <a:schemeClr val="accent1">
                    <a:lumMod val="50000"/>
                  </a:schemeClr>
                </a:solidFill>
              </a:rPr>
              <a:t>PowerMemory</a:t>
            </a:r>
            <a:r>
              <a:rPr lang="fr-CA" sz="4000" b="1" dirty="0">
                <a:solidFill>
                  <a:schemeClr val="accent1">
                    <a:lumMod val="50000"/>
                  </a:schemeClr>
                </a:solidFill>
              </a:rPr>
              <a:t> </a:t>
            </a:r>
            <a:r>
              <a:rPr lang="fr-CA" sz="4000" b="1" dirty="0" err="1">
                <a:solidFill>
                  <a:schemeClr val="accent1">
                    <a:lumMod val="50000"/>
                  </a:schemeClr>
                </a:solidFill>
              </a:rPr>
              <a:t>reveals</a:t>
            </a:r>
            <a:r>
              <a:rPr lang="fr-CA" sz="4000" b="1" dirty="0">
                <a:solidFill>
                  <a:schemeClr val="accent1">
                    <a:lumMod val="50000"/>
                  </a:schemeClr>
                </a:solidFill>
              </a:rPr>
              <a:t> </a:t>
            </a:r>
            <a:r>
              <a:rPr lang="fr-CA" sz="4000" b="1" dirty="0" err="1" smtClean="0">
                <a:solidFill>
                  <a:schemeClr val="accent1">
                    <a:lumMod val="50000"/>
                  </a:schemeClr>
                </a:solidFill>
              </a:rPr>
              <a:t>credentials</a:t>
            </a:r>
            <a:r>
              <a:rPr lang="fr-CA" sz="4000" b="1" dirty="0" smtClean="0">
                <a:solidFill>
                  <a:schemeClr val="accent1">
                    <a:lumMod val="50000"/>
                  </a:schemeClr>
                </a:solidFill>
              </a:rPr>
              <a:t>…</a:t>
            </a:r>
            <a:endParaRPr lang="fr-FR" sz="4000" b="1" dirty="0">
              <a:solidFill>
                <a:schemeClr val="accent1">
                  <a:lumMod val="50000"/>
                </a:schemeClr>
              </a:solidFill>
            </a:endParaRPr>
          </a:p>
        </p:txBody>
      </p:sp>
      <p:sp>
        <p:nvSpPr>
          <p:cNvPr id="6" name="Content Placeholder 5"/>
          <p:cNvSpPr>
            <a:spLocks noGrp="1"/>
          </p:cNvSpPr>
          <p:nvPr>
            <p:ph idx="1"/>
          </p:nvPr>
        </p:nvSpPr>
        <p:spPr/>
        <p:txBody>
          <a:bodyPr>
            <a:normAutofit/>
          </a:bodyPr>
          <a:lstStyle/>
          <a:p>
            <a:r>
              <a:rPr lang="fr-BE" dirty="0" err="1" smtClean="0">
                <a:solidFill>
                  <a:schemeClr val="accent1">
                    <a:lumMod val="50000"/>
                  </a:schemeClr>
                </a:solidFill>
              </a:rPr>
              <a:t>From</a:t>
            </a:r>
            <a:r>
              <a:rPr lang="fr-BE" dirty="0" smtClean="0">
                <a:solidFill>
                  <a:schemeClr val="accent1">
                    <a:lumMod val="50000"/>
                  </a:schemeClr>
                </a:solidFill>
              </a:rPr>
              <a:t> memory (logon and </a:t>
            </a:r>
            <a:r>
              <a:rPr lang="fr-BE" dirty="0" err="1" smtClean="0">
                <a:solidFill>
                  <a:schemeClr val="accent1">
                    <a:lumMod val="50000"/>
                  </a:schemeClr>
                </a:solidFill>
              </a:rPr>
              <a:t>logout</a:t>
            </a:r>
            <a:r>
              <a:rPr lang="fr-BE" dirty="0" smtClean="0">
                <a:solidFill>
                  <a:schemeClr val="accent1">
                    <a:lumMod val="50000"/>
                  </a:schemeClr>
                </a:solidFill>
              </a:rPr>
              <a:t> but no </a:t>
            </a:r>
            <a:r>
              <a:rPr lang="fr-BE" dirty="0" err="1" smtClean="0">
                <a:solidFill>
                  <a:schemeClr val="accent1">
                    <a:lumMod val="50000"/>
                  </a:schemeClr>
                </a:solidFill>
              </a:rPr>
              <a:t>shutdown</a:t>
            </a:r>
            <a:r>
              <a:rPr lang="fr-BE" dirty="0" smtClean="0">
                <a:solidFill>
                  <a:schemeClr val="accent1">
                    <a:lumMod val="50000"/>
                  </a:schemeClr>
                </a:solidFill>
              </a:rPr>
              <a:t> </a:t>
            </a:r>
            <a:r>
              <a:rPr lang="fr-BE" dirty="0" err="1" smtClean="0">
                <a:solidFill>
                  <a:schemeClr val="accent1">
                    <a:lumMod val="50000"/>
                  </a:schemeClr>
                </a:solidFill>
              </a:rPr>
              <a:t>occurs</a:t>
            </a:r>
            <a:r>
              <a:rPr lang="fr-BE" dirty="0" smtClean="0">
                <a:solidFill>
                  <a:schemeClr val="accent1">
                    <a:lumMod val="50000"/>
                  </a:schemeClr>
                </a:solidFill>
              </a:rPr>
              <a:t>)</a:t>
            </a:r>
          </a:p>
          <a:p>
            <a:r>
              <a:rPr lang="fr-BE" dirty="0" smtClean="0">
                <a:solidFill>
                  <a:schemeClr val="accent1">
                    <a:lumMod val="50000"/>
                  </a:schemeClr>
                </a:solidFill>
              </a:rPr>
              <a:t>For </a:t>
            </a:r>
            <a:r>
              <a:rPr lang="fr-BE" dirty="0" err="1" smtClean="0">
                <a:solidFill>
                  <a:schemeClr val="accent1">
                    <a:lumMod val="50000"/>
                  </a:schemeClr>
                </a:solidFill>
              </a:rPr>
              <a:t>these</a:t>
            </a:r>
            <a:r>
              <a:rPr lang="fr-BE" dirty="0" smtClean="0">
                <a:solidFill>
                  <a:schemeClr val="accent1">
                    <a:lumMod val="50000"/>
                  </a:schemeClr>
                </a:solidFill>
              </a:rPr>
              <a:t> operating </a:t>
            </a:r>
            <a:r>
              <a:rPr lang="fr-BE" dirty="0" err="1" smtClean="0">
                <a:solidFill>
                  <a:schemeClr val="accent1">
                    <a:lumMod val="50000"/>
                  </a:schemeClr>
                </a:solidFill>
              </a:rPr>
              <a:t>systems</a:t>
            </a:r>
            <a:r>
              <a:rPr lang="fr-BE" dirty="0" smtClean="0">
                <a:solidFill>
                  <a:schemeClr val="accent1">
                    <a:lumMod val="50000"/>
                  </a:schemeClr>
                </a:solidFill>
              </a:rPr>
              <a:t>:</a:t>
            </a:r>
          </a:p>
          <a:p>
            <a:pPr marL="628650" lvl="1" indent="-285750"/>
            <a:r>
              <a:rPr lang="fr-BE" dirty="0" smtClean="0">
                <a:solidFill>
                  <a:schemeClr val="accent1">
                    <a:lumMod val="50000"/>
                  </a:schemeClr>
                </a:solidFill>
              </a:rPr>
              <a:t>Windows XP to 10</a:t>
            </a:r>
          </a:p>
          <a:p>
            <a:pPr marL="628650" lvl="1" indent="-285750"/>
            <a:r>
              <a:rPr lang="fr-BE" dirty="0" smtClean="0">
                <a:solidFill>
                  <a:schemeClr val="accent1">
                    <a:lumMod val="50000"/>
                  </a:schemeClr>
                </a:solidFill>
              </a:rPr>
              <a:t>Windows Server 2003 to 2016</a:t>
            </a:r>
          </a:p>
          <a:p>
            <a:r>
              <a:rPr lang="fr-BE" dirty="0" smtClean="0">
                <a:solidFill>
                  <a:schemeClr val="accent1">
                    <a:lumMod val="50000"/>
                  </a:schemeClr>
                </a:solidFill>
              </a:rPr>
              <a:t>For </a:t>
            </a:r>
            <a:r>
              <a:rPr lang="fr-BE" dirty="0" err="1" smtClean="0">
                <a:solidFill>
                  <a:schemeClr val="accent1">
                    <a:lumMod val="50000"/>
                  </a:schemeClr>
                </a:solidFill>
              </a:rPr>
              <a:t>these</a:t>
            </a:r>
            <a:r>
              <a:rPr lang="fr-BE" dirty="0" smtClean="0">
                <a:solidFill>
                  <a:schemeClr val="accent1">
                    <a:lumMod val="50000"/>
                  </a:schemeClr>
                </a:solidFill>
              </a:rPr>
              <a:t> </a:t>
            </a:r>
            <a:r>
              <a:rPr lang="fr-BE" dirty="0" err="1" smtClean="0">
                <a:solidFill>
                  <a:schemeClr val="accent1">
                    <a:lumMod val="50000"/>
                  </a:schemeClr>
                </a:solidFill>
              </a:rPr>
              <a:t>accounts</a:t>
            </a:r>
            <a:r>
              <a:rPr lang="fr-BE" dirty="0" smtClean="0">
                <a:solidFill>
                  <a:schemeClr val="accent1">
                    <a:lumMod val="50000"/>
                  </a:schemeClr>
                </a:solidFill>
              </a:rPr>
              <a:t>:</a:t>
            </a:r>
          </a:p>
          <a:p>
            <a:pPr marL="628650" lvl="1" indent="-285750"/>
            <a:r>
              <a:rPr lang="fr-BE" dirty="0" smtClean="0">
                <a:solidFill>
                  <a:schemeClr val="accent1">
                    <a:lumMod val="50000"/>
                  </a:schemeClr>
                </a:solidFill>
              </a:rPr>
              <a:t>Local </a:t>
            </a:r>
            <a:r>
              <a:rPr lang="fr-BE" dirty="0" err="1" smtClean="0">
                <a:solidFill>
                  <a:schemeClr val="accent1">
                    <a:lumMod val="50000"/>
                  </a:schemeClr>
                </a:solidFill>
              </a:rPr>
              <a:t>accounts</a:t>
            </a:r>
            <a:endParaRPr lang="fr-BE" dirty="0" smtClean="0">
              <a:solidFill>
                <a:schemeClr val="accent1">
                  <a:lumMod val="50000"/>
                </a:schemeClr>
              </a:solidFill>
            </a:endParaRPr>
          </a:p>
          <a:p>
            <a:pPr marL="628650" lvl="1" indent="-285750"/>
            <a:r>
              <a:rPr lang="fr-BE" dirty="0" smtClean="0">
                <a:solidFill>
                  <a:schemeClr val="accent1">
                    <a:lumMod val="50000"/>
                  </a:schemeClr>
                </a:solidFill>
              </a:rPr>
              <a:t>Local live </a:t>
            </a:r>
            <a:r>
              <a:rPr lang="fr-BE" dirty="0" err="1" smtClean="0">
                <a:solidFill>
                  <a:schemeClr val="accent1">
                    <a:lumMod val="50000"/>
                  </a:schemeClr>
                </a:solidFill>
              </a:rPr>
              <a:t>accounts</a:t>
            </a:r>
            <a:endParaRPr lang="fr-BE" dirty="0" smtClean="0">
              <a:solidFill>
                <a:schemeClr val="accent1">
                  <a:lumMod val="50000"/>
                </a:schemeClr>
              </a:solidFill>
            </a:endParaRPr>
          </a:p>
          <a:p>
            <a:pPr marL="628650" lvl="1" indent="-285750"/>
            <a:r>
              <a:rPr lang="fr-BE" dirty="0" smtClean="0">
                <a:solidFill>
                  <a:schemeClr val="accent1">
                    <a:lumMod val="50000"/>
                  </a:schemeClr>
                </a:solidFill>
              </a:rPr>
              <a:t>Domain </a:t>
            </a:r>
            <a:r>
              <a:rPr lang="fr-BE" dirty="0" err="1" smtClean="0">
                <a:solidFill>
                  <a:schemeClr val="accent1">
                    <a:lumMod val="50000"/>
                  </a:schemeClr>
                </a:solidFill>
              </a:rPr>
              <a:t>accounts</a:t>
            </a:r>
            <a:endParaRPr lang="fr-BE" dirty="0" smtClean="0">
              <a:solidFill>
                <a:schemeClr val="accent1">
                  <a:lumMod val="50000"/>
                </a:schemeClr>
              </a:solidFill>
            </a:endParaRPr>
          </a:p>
          <a:p>
            <a:endParaRPr lang="fr-BE" dirty="0" smtClean="0">
              <a:solidFill>
                <a:schemeClr val="accent1">
                  <a:lumMod val="50000"/>
                </a:schemeClr>
              </a:solidFill>
            </a:endParaRPr>
          </a:p>
        </p:txBody>
      </p:sp>
      <p:pic>
        <p:nvPicPr>
          <p:cNvPr id="9" name="Picture 2" descr="http://www.cnetfrance.fr/i/edit/fo/2015/06/installer-windows-10-1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2208514"/>
            <a:ext cx="4247721" cy="269730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89B86E6B-EBB6-48FF-B4E3-4C5DBB4B72D9}" type="slidenum">
              <a:rPr lang="fr-BE" smtClean="0"/>
              <a:pPr/>
              <a:t>9</a:t>
            </a:fld>
            <a:endParaRPr lang="fr-BE"/>
          </a:p>
        </p:txBody>
      </p:sp>
    </p:spTree>
    <p:extLst>
      <p:ext uri="{BB962C8B-B14F-4D97-AF65-F5344CB8AC3E}">
        <p14:creationId xmlns:p14="http://schemas.microsoft.com/office/powerpoint/2010/main" val="1432751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2750</TotalTime>
  <Words>2499</Words>
  <Application>Microsoft Office PowerPoint</Application>
  <PresentationFormat>On-screen Show (4:3)</PresentationFormat>
  <Paragraphs>442</Paragraphs>
  <Slides>45</Slides>
  <Notes>22</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Calibri</vt:lpstr>
      <vt:lpstr>Calibri Light</vt:lpstr>
      <vt:lpstr>Lucida Console</vt:lpstr>
      <vt:lpstr>Wingdings</vt:lpstr>
      <vt:lpstr>Office Theme</vt:lpstr>
      <vt:lpstr>PowerPoint Presentation</vt:lpstr>
      <vt:lpstr>Thank you!</vt:lpstr>
      <vt:lpstr> Who am I ? Why PowerMemory? </vt:lpstr>
      <vt:lpstr>Disclaimer</vt:lpstr>
      <vt:lpstr>Disclaimer</vt:lpstr>
      <vt:lpstr>Disclaimer</vt:lpstr>
      <vt:lpstr>This talk is not</vt:lpstr>
      <vt:lpstr>Find me</vt:lpstr>
      <vt:lpstr>PowerMemory reveals credentials…</vt:lpstr>
      <vt:lpstr> RWMC in PowerMemory is considered as a HackTool by Microsoft </vt:lpstr>
      <vt:lpstr>RWMC in PowerMemory was slightly modified and then…</vt:lpstr>
      <vt:lpstr>Why a PowerShell tool? </vt:lpstr>
      <vt:lpstr>Windows Authentication</vt:lpstr>
      <vt:lpstr>Credential input Architecture</vt:lpstr>
      <vt:lpstr>Windows authentication</vt:lpstr>
      <vt:lpstr>Providers working analysis</vt:lpstr>
      <vt:lpstr>WinDBG is awesome and CDB amazing</vt:lpstr>
      <vt:lpstr>Give to PowerShell a Microsoft debugger and it will rule the memory !</vt:lpstr>
      <vt:lpstr>Inspecting memory</vt:lpstr>
      <vt:lpstr>Symbols are free</vt:lpstr>
      <vt:lpstr>Need symbols !</vt:lpstr>
      <vt:lpstr>Who is who and where ? (2008R2 dump in a domain)</vt:lpstr>
      <vt:lpstr>Who is who and where ? (2008R2 dump in a domain)</vt:lpstr>
      <vt:lpstr>PowerPoint Presentation</vt:lpstr>
      <vt:lpstr>PowerPoint Presentation</vt:lpstr>
      <vt:lpstr>ASLR? I don’t care!</vt:lpstr>
      <vt:lpstr>Get these passwords !</vt:lpstr>
      <vt:lpstr>Get these undocumented passwords !</vt:lpstr>
      <vt:lpstr>KB2871997</vt:lpstr>
      <vt:lpstr>PowerMemory execution flow</vt:lpstr>
      <vt:lpstr>PowerMemory can dump remotely like crazy…</vt:lpstr>
      <vt:lpstr>{you dropped a binary to the system file?} </vt:lpstr>
      <vt:lpstr>…and like Microsoft with valid digital signatures!</vt:lpstr>
      <vt:lpstr>No need to be an Administrator</vt:lpstr>
      <vt:lpstr>No need to be an Administrator, you have a virtual problem</vt:lpstr>
      <vt:lpstr>By default, it works on Windows Server 2016 TP3…</vt:lpstr>
      <vt:lpstr>…and with containers ;-)</vt:lpstr>
      <vt:lpstr>PowerMemory also do some other cool things</vt:lpstr>
      <vt:lpstr>To avoid something like this (circular group)</vt:lpstr>
      <vt:lpstr>Live demo</vt:lpstr>
      <vt:lpstr>Whatever targeted architecture</vt:lpstr>
      <vt:lpstr>First, get interesting information</vt:lpstr>
      <vt:lpstr>Attack scenario</vt:lpstr>
      <vt:lpstr>No free dumping!</vt:lpstr>
      <vt:lpstr>Thank you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Pierre-Alexandre Braeken</dc:creator>
  <cp:lastModifiedBy>White</cp:lastModifiedBy>
  <cp:revision>262</cp:revision>
  <dcterms:created xsi:type="dcterms:W3CDTF">2015-08-22T13:00:01Z</dcterms:created>
  <dcterms:modified xsi:type="dcterms:W3CDTF">2015-11-07T16:54:40Z</dcterms:modified>
</cp:coreProperties>
</file>