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slides/slide1.xml" ContentType="application/vnd.openxmlformats-officedocument.presentationml.slid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97332f">
                  <a:alpha val="45098"/>
                </a:srgbClr>
              </a:gs>
              <a:gs pos="100000">
                <a:srgbClr val="95c138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bd332f">
                  <a:alpha val="45098"/>
                </a:srgbClr>
              </a:gs>
              <a:gs pos="100000">
                <a:srgbClr val="769536">
                  <a:alpha val="30196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 rot="21435600">
            <a:off x="-18720" y="201600"/>
            <a:ext cx="9162360" cy="64836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 rot="21435600">
            <a:off x="-14040" y="275040"/>
            <a:ext cx="9174960" cy="52956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8880" cy="1142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t-BR" sz="1800" spc="-1" strike="noStrike">
                <a:latin typeface="Arial"/>
              </a:rPr>
              <a:t>Click to </a:t>
            </a:r>
            <a:r>
              <a:rPr b="0" lang="pt-BR" sz="1800" spc="-1" strike="noStrike">
                <a:latin typeface="Arial"/>
              </a:rPr>
              <a:t>edit the </a:t>
            </a:r>
            <a:r>
              <a:rPr b="0" lang="pt-BR" sz="1800" spc="-1" strike="noStrike">
                <a:latin typeface="Arial"/>
              </a:rPr>
              <a:t>title text </a:t>
            </a:r>
            <a:r>
              <a:rPr b="0" lang="pt-BR" sz="1800" spc="-1" strike="noStrike">
                <a:latin typeface="Arial"/>
              </a:rPr>
              <a:t>format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Click to edit the outline text format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Second Outline Level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Third Outline Level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Fourth Outline Level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Fifth Outline Level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Sixth Outline Level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Seventh Outline Level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97332f">
                  <a:alpha val="45098"/>
                </a:srgbClr>
              </a:gs>
              <a:gs pos="100000">
                <a:srgbClr val="95c138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bd332f">
                  <a:alpha val="45098"/>
                </a:srgbClr>
              </a:gs>
              <a:gs pos="100000">
                <a:srgbClr val="769536">
                  <a:alpha val="30196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3"/>
          <p:cNvSpPr/>
          <p:nvPr/>
        </p:nvSpPr>
        <p:spPr>
          <a:xfrm rot="21435600">
            <a:off x="-18720" y="201600"/>
            <a:ext cx="9162360" cy="64836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4"/>
          <p:cNvSpPr/>
          <p:nvPr/>
        </p:nvSpPr>
        <p:spPr>
          <a:xfrm rot="21435600">
            <a:off x="-14040" y="275040"/>
            <a:ext cx="9174960" cy="52956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Clic</a:t>
            </a:r>
            <a:r>
              <a:rPr b="0" lang="pt-BR" sz="4400" spc="-1" strike="noStrike">
                <a:latin typeface="Arial"/>
              </a:rPr>
              <a:t>k to </a:t>
            </a:r>
            <a:r>
              <a:rPr b="0" lang="pt-BR" sz="4400" spc="-1" strike="noStrike">
                <a:latin typeface="Arial"/>
              </a:rPr>
              <a:t>edit </a:t>
            </a:r>
            <a:r>
              <a:rPr b="0" lang="pt-BR" sz="4400" spc="-1" strike="noStrike">
                <a:latin typeface="Arial"/>
              </a:rPr>
              <a:t>the </a:t>
            </a:r>
            <a:r>
              <a:rPr b="0" lang="pt-BR" sz="4400" spc="-1" strike="noStrike">
                <a:latin typeface="Arial"/>
              </a:rPr>
              <a:t>title </a:t>
            </a:r>
            <a:r>
              <a:rPr b="0" lang="pt-BR" sz="4400" spc="-1" strike="noStrike">
                <a:latin typeface="Arial"/>
              </a:rPr>
              <a:t>text </a:t>
            </a:r>
            <a:r>
              <a:rPr b="0" lang="pt-BR" sz="4400" spc="-1" strike="noStrike">
                <a:latin typeface="Arial"/>
              </a:rPr>
              <a:t>for</a:t>
            </a:r>
            <a:r>
              <a:rPr b="0" lang="pt-BR" sz="4400" spc="-1" strike="noStrike">
                <a:latin typeface="Arial"/>
              </a:rPr>
              <a:t>mat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Click to edit the outline text format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Second Outline Level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Third Outline Level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Fourth Outline Level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Fifth Outline Level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Sixth Outline Level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Seventh Outline Level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33520" y="1371600"/>
            <a:ext cx="7850880" cy="182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360" tIns="0" bIns="0" anchor="b">
            <a:noAutofit/>
          </a:bodyPr>
          <a:p>
            <a:pPr algn="ctr">
              <a:lnSpc>
                <a:spcPct val="100000"/>
              </a:lnSpc>
            </a:pPr>
            <a:r>
              <a:rPr b="1" i="1" lang="pt-BR" sz="5600" spc="-1" strike="noStrike">
                <a:solidFill>
                  <a:srgbClr val="50e0ea"/>
                </a:solidFill>
                <a:latin typeface="Calibri"/>
              </a:rPr>
              <a:t>SmartTV Client for Twitch</a:t>
            </a:r>
            <a:endParaRPr b="0" lang="pt-BR" sz="5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pt-BR" sz="5600" spc="-1" strike="noStrike">
                <a:solidFill>
                  <a:srgbClr val="50e0ea"/>
                </a:solidFill>
                <a:latin typeface="Calibri"/>
              </a:rPr>
              <a:t> </a:t>
            </a:r>
            <a:r>
              <a:rPr b="1" lang="pt-BR" sz="5600" spc="-1" strike="noStrike">
                <a:solidFill>
                  <a:srgbClr val="50e0ea"/>
                </a:solidFill>
                <a:latin typeface="Calibri"/>
              </a:rPr>
              <a:t>A video Player</a:t>
            </a:r>
            <a:endParaRPr b="0" lang="pt-BR" sz="56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533520" y="3228480"/>
            <a:ext cx="7854120" cy="1751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360" tIns="45000" bIns="45000">
            <a:noAutofit/>
          </a:bodyPr>
          <a:p>
            <a:pPr algn="r">
              <a:lnSpc>
                <a:spcPct val="100000"/>
              </a:lnSpc>
              <a:spcBef>
                <a:spcPts val="519"/>
              </a:spcBef>
            </a:pPr>
            <a:r>
              <a:rPr b="0" lang="pt-BR" sz="2600" spc="-1" strike="noStrike">
                <a:solidFill>
                  <a:srgbClr val="ffffff"/>
                </a:solidFill>
                <a:latin typeface="Constantia"/>
              </a:rPr>
              <a:t>(Felipe Leon)</a:t>
            </a:r>
            <a:endParaRPr b="0" lang="pt-BR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pt-BR" sz="4000" spc="-1" strike="noStrike">
                <a:solidFill>
                  <a:srgbClr val="04617b"/>
                </a:solidFill>
                <a:latin typeface="Calibri"/>
              </a:rPr>
              <a:t>Revision History</a:t>
            </a:r>
            <a:endParaRPr b="0" lang="pt-BR" sz="4000" spc="-1" strike="noStrike">
              <a:latin typeface="Arial"/>
            </a:endParaRPr>
          </a:p>
        </p:txBody>
      </p:sp>
      <p:graphicFrame>
        <p:nvGraphicFramePr>
          <p:cNvPr id="87" name="Table 2"/>
          <p:cNvGraphicFramePr/>
          <p:nvPr/>
        </p:nvGraphicFramePr>
        <p:xfrm>
          <a:off x="457200" y="1935000"/>
          <a:ext cx="8228880" cy="1673280"/>
        </p:xfrm>
        <a:graphic>
          <a:graphicData uri="http://schemas.openxmlformats.org/drawingml/2006/table">
            <a:tbl>
              <a:tblPr/>
              <a:tblGrid>
                <a:gridCol w="1090440"/>
                <a:gridCol w="1152000"/>
                <a:gridCol w="3929400"/>
                <a:gridCol w="2057400"/>
              </a:tblGrid>
              <a:tr h="6224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800" spc="-1" strike="noStrike">
                          <a:solidFill>
                            <a:srgbClr val="ffffff"/>
                          </a:solidFill>
                          <a:latin typeface="Constantia"/>
                        </a:rPr>
                        <a:t>Version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800" spc="-1" strike="noStrike">
                          <a:solidFill>
                            <a:srgbClr val="ffffff"/>
                          </a:solidFill>
                          <a:latin typeface="Constantia"/>
                        </a:rPr>
                        <a:t>Date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800" spc="-1" strike="noStrike">
                          <a:solidFill>
                            <a:srgbClr val="ffffff"/>
                          </a:solidFill>
                          <a:latin typeface="Constantia"/>
                        </a:rPr>
                        <a:t>Description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800" spc="-1" strike="noStrike">
                          <a:solidFill>
                            <a:srgbClr val="ffffff"/>
                          </a:solidFill>
                          <a:latin typeface="Constantia"/>
                        </a:rPr>
                        <a:t>Author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</a:tr>
              <a:tr h="6224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pt-BR" sz="1800" spc="-1" strike="noStrike">
                          <a:solidFill>
                            <a:srgbClr val="55a839"/>
                          </a:solidFill>
                          <a:latin typeface="Constantia"/>
                        </a:rPr>
                        <a:t>1.0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pt-BR" sz="1800" spc="-1" strike="noStrike">
                          <a:solidFill>
                            <a:srgbClr val="55a839"/>
                          </a:solidFill>
                          <a:latin typeface="Constantia"/>
                        </a:rPr>
                        <a:t>2021.01.03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216000" indent="-215640">
                        <a:lnSpc>
                          <a:spcPct val="100000"/>
                        </a:lnSpc>
                        <a:buClr>
                          <a:srgbClr val="55a839"/>
                        </a:buClr>
                        <a:buFont typeface="Arial"/>
                        <a:buChar char="•"/>
                      </a:pPr>
                      <a:r>
                        <a:rPr b="0" i="1" lang="pt-BR" sz="1800" spc="-1" strike="noStrike">
                          <a:solidFill>
                            <a:srgbClr val="55a839"/>
                          </a:solidFill>
                          <a:latin typeface="Constantia"/>
                        </a:rPr>
                        <a:t>App released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pt-BR" sz="1800" spc="-1" strike="noStrike">
                          <a:solidFill>
                            <a:srgbClr val="55a839"/>
                          </a:solidFill>
                          <a:latin typeface="Constantia"/>
                        </a:rPr>
                        <a:t>Felipe Leon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</a:tr>
              <a:tr h="4287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pt-BR" sz="4000" spc="-1" strike="noStrike">
                <a:solidFill>
                  <a:srgbClr val="04617b"/>
                </a:solidFill>
                <a:latin typeface="Calibri"/>
              </a:rPr>
              <a:t>Contents</a:t>
            </a:r>
            <a:endParaRPr b="0" lang="pt-BR" sz="40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2600" spc="-1" strike="noStrike">
                <a:solidFill>
                  <a:srgbClr val="000000"/>
                </a:solidFill>
                <a:latin typeface="Constantia"/>
              </a:rPr>
              <a:t>UI Structure</a:t>
            </a:r>
            <a:endParaRPr b="0" lang="pt-BR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2600" spc="-1" strike="noStrike">
                <a:solidFill>
                  <a:srgbClr val="000000"/>
                </a:solidFill>
                <a:latin typeface="Constantia"/>
              </a:rPr>
              <a:t>Usage Scenario</a:t>
            </a:r>
            <a:endParaRPr b="0" lang="pt-BR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2600" spc="-1" strike="noStrike">
                <a:solidFill>
                  <a:srgbClr val="000000"/>
                </a:solidFill>
                <a:latin typeface="Constantia"/>
              </a:rPr>
              <a:t>Menu &amp; function description</a:t>
            </a:r>
            <a:endParaRPr b="0" lang="pt-BR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2600" spc="-1" strike="noStrike">
                <a:solidFill>
                  <a:srgbClr val="000000"/>
                </a:solidFill>
                <a:latin typeface="Constantia"/>
              </a:rPr>
              <a:t>How to change languages</a:t>
            </a:r>
            <a:endParaRPr b="0" lang="pt-BR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pt-BR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pt-BR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pt-BR" sz="4000" spc="-1" strike="noStrike">
                <a:solidFill>
                  <a:srgbClr val="04617b"/>
                </a:solidFill>
                <a:latin typeface="Calibri"/>
              </a:rPr>
              <a:t>UI Structure</a:t>
            </a:r>
            <a:endParaRPr b="0" lang="pt-BR" sz="4000" spc="-1" strike="noStrike">
              <a:latin typeface="Arial"/>
            </a:endParaRPr>
          </a:p>
        </p:txBody>
      </p:sp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360000" y="1872000"/>
            <a:ext cx="8639280" cy="485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pt-BR" sz="4000" spc="-1" strike="noStrike">
                <a:solidFill>
                  <a:srgbClr val="04617b"/>
                </a:solidFill>
                <a:latin typeface="Calibri"/>
              </a:rPr>
              <a:t>UI Structure </a:t>
            </a:r>
            <a:r>
              <a:rPr b="0" i="1" lang="pt-BR" sz="4000" spc="-1" strike="noStrike">
                <a:solidFill>
                  <a:srgbClr val="55a839"/>
                </a:solidFill>
                <a:latin typeface="Calibri"/>
              </a:rPr>
              <a:t>– sample2(depth navi.)</a:t>
            </a:r>
            <a:endParaRPr b="0" lang="pt-BR" sz="40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395640" y="303984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marL="216000" indent="-273600" algn="ctr">
              <a:lnSpc>
                <a:spcPct val="100000"/>
              </a:lnSpc>
              <a:spcBef>
                <a:spcPts val="2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200" spc="-1" strike="noStrike">
                <a:solidFill>
                  <a:srgbClr val="000000"/>
                </a:solidFill>
                <a:latin typeface="Constantia"/>
                <a:ea typeface="DejaVu Sans"/>
              </a:rPr>
              <a:t>Video list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94" name="CustomShape 3"/>
          <p:cNvSpPr/>
          <p:nvPr/>
        </p:nvSpPr>
        <p:spPr>
          <a:xfrm>
            <a:off x="5751360" y="475272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marL="216000" indent="-273600" algn="ctr">
              <a:lnSpc>
                <a:spcPct val="100000"/>
              </a:lnSpc>
              <a:spcBef>
                <a:spcPts val="2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200" spc="-1" strike="noStrike">
                <a:solidFill>
                  <a:srgbClr val="000000"/>
                </a:solidFill>
                <a:latin typeface="Constantia"/>
                <a:ea typeface="DejaVu Sans"/>
              </a:rPr>
              <a:t>Play the video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95" name="CustomShape 4"/>
          <p:cNvSpPr/>
          <p:nvPr/>
        </p:nvSpPr>
        <p:spPr>
          <a:xfrm>
            <a:off x="5751360" y="389628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spcBef>
                <a:spcPts val="241"/>
              </a:spcBef>
            </a:pPr>
            <a:r>
              <a:rPr b="0" lang="pt-BR" sz="1200" spc="-1" strike="noStrike">
                <a:solidFill>
                  <a:srgbClr val="000000"/>
                </a:solidFill>
                <a:latin typeface="Constantia"/>
                <a:ea typeface="DejaVu Sans"/>
              </a:rPr>
              <a:t>Play the video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96" name="CustomShape 5"/>
          <p:cNvSpPr/>
          <p:nvPr/>
        </p:nvSpPr>
        <p:spPr>
          <a:xfrm>
            <a:off x="2136240" y="389628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marL="216000" indent="-273600" algn="ctr">
              <a:lnSpc>
                <a:spcPct val="100000"/>
              </a:lnSpc>
              <a:spcBef>
                <a:spcPts val="2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200" spc="-1" strike="noStrike">
                <a:solidFill>
                  <a:srgbClr val="000000"/>
                </a:solidFill>
                <a:latin typeface="Constantia"/>
                <a:ea typeface="DejaVu Sans"/>
              </a:rPr>
              <a:t>Switch Screen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97" name="CustomShape 6"/>
          <p:cNvSpPr/>
          <p:nvPr/>
        </p:nvSpPr>
        <p:spPr>
          <a:xfrm>
            <a:off x="7425000" y="389628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spcBef>
                <a:spcPts val="241"/>
              </a:spcBef>
            </a:pPr>
            <a:r>
              <a:rPr b="0" lang="pt-BR" sz="1200" spc="-1" strike="noStrike">
                <a:solidFill>
                  <a:srgbClr val="000000"/>
                </a:solidFill>
                <a:latin typeface="Constantia"/>
                <a:ea typeface="DejaVu Sans"/>
              </a:rPr>
              <a:t>Back to previously screen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98" name="CustomShape 7"/>
          <p:cNvSpPr/>
          <p:nvPr/>
        </p:nvSpPr>
        <p:spPr>
          <a:xfrm>
            <a:off x="3943800" y="389628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marL="216000" indent="-273600" algn="ctr">
              <a:lnSpc>
                <a:spcPct val="100000"/>
              </a:lnSpc>
              <a:spcBef>
                <a:spcPts val="2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200" spc="-1" strike="noStrike">
                <a:solidFill>
                  <a:srgbClr val="000000"/>
                </a:solidFill>
                <a:latin typeface="Constantia"/>
                <a:ea typeface="DejaVu Sans"/>
              </a:rPr>
              <a:t>New Screen select a video 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99" name="CustomShape 8"/>
          <p:cNvSpPr/>
          <p:nvPr/>
        </p:nvSpPr>
        <p:spPr>
          <a:xfrm>
            <a:off x="3943800" y="303984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marL="216000" indent="-273600" algn="ctr">
              <a:lnSpc>
                <a:spcPct val="100000"/>
              </a:lnSpc>
              <a:spcBef>
                <a:spcPts val="2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200" spc="-1" strike="noStrike">
                <a:solidFill>
                  <a:srgbClr val="000000"/>
                </a:solidFill>
                <a:latin typeface="Constantia"/>
                <a:ea typeface="DejaVu Sans"/>
              </a:rPr>
              <a:t>Play the video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100" name="CustomShape 9"/>
          <p:cNvSpPr/>
          <p:nvPr/>
        </p:nvSpPr>
        <p:spPr>
          <a:xfrm>
            <a:off x="2136240" y="303984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marL="216000" indent="-273600" algn="ctr">
              <a:lnSpc>
                <a:spcPct val="100000"/>
              </a:lnSpc>
              <a:spcBef>
                <a:spcPts val="22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100" spc="-1" strike="noStrike">
                <a:solidFill>
                  <a:srgbClr val="000000"/>
                </a:solidFill>
                <a:latin typeface="Constantia"/>
                <a:ea typeface="DejaVu Sans"/>
              </a:rPr>
              <a:t>Select video</a:t>
            </a:r>
            <a:endParaRPr b="0" lang="pt-BR" sz="1100" spc="-1" strike="noStrike">
              <a:latin typeface="Arial"/>
            </a:endParaRPr>
          </a:p>
        </p:txBody>
      </p:sp>
      <p:sp>
        <p:nvSpPr>
          <p:cNvPr id="101" name="CustomShape 10"/>
          <p:cNvSpPr/>
          <p:nvPr/>
        </p:nvSpPr>
        <p:spPr>
          <a:xfrm>
            <a:off x="3943800" y="475272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spcBef>
                <a:spcPts val="241"/>
              </a:spcBef>
            </a:pPr>
            <a:r>
              <a:rPr b="0" lang="pt-BR" sz="1200" spc="-1" strike="noStrike">
                <a:solidFill>
                  <a:srgbClr val="000000"/>
                </a:solidFill>
                <a:latin typeface="Constantia"/>
                <a:ea typeface="DejaVu Sans"/>
              </a:rPr>
              <a:t>select a video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102" name="CustomShape 11"/>
          <p:cNvSpPr/>
          <p:nvPr/>
        </p:nvSpPr>
        <p:spPr>
          <a:xfrm>
            <a:off x="2136240" y="4752720"/>
            <a:ext cx="1405080" cy="460440"/>
          </a:xfrm>
          <a:prstGeom prst="rect">
            <a:avLst/>
          </a:prstGeom>
          <a:noFill/>
          <a:ln w="158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marL="216000" indent="-273600" algn="ctr">
              <a:lnSpc>
                <a:spcPct val="100000"/>
              </a:lnSpc>
              <a:spcBef>
                <a:spcPts val="2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200" spc="-1" strike="noStrike">
                <a:solidFill>
                  <a:srgbClr val="000000"/>
                </a:solidFill>
                <a:latin typeface="Constantia"/>
                <a:ea typeface="DejaVu Sans"/>
              </a:rPr>
              <a:t>Refresh current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103" name="CustomShape 12"/>
          <p:cNvSpPr/>
          <p:nvPr/>
        </p:nvSpPr>
        <p:spPr>
          <a:xfrm>
            <a:off x="1801440" y="3270600"/>
            <a:ext cx="334080" cy="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CustomShape 13"/>
          <p:cNvSpPr/>
          <p:nvPr/>
        </p:nvSpPr>
        <p:spPr>
          <a:xfrm>
            <a:off x="3542040" y="3270600"/>
            <a:ext cx="401040" cy="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14"/>
          <p:cNvSpPr/>
          <p:nvPr/>
        </p:nvSpPr>
        <p:spPr>
          <a:xfrm flipH="1" rot="16200000">
            <a:off x="1590120" y="3551760"/>
            <a:ext cx="822600" cy="267120"/>
          </a:xfrm>
          <a:prstGeom prst="bentConnector2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CustomShape 15"/>
          <p:cNvSpPr/>
          <p:nvPr/>
        </p:nvSpPr>
        <p:spPr>
          <a:xfrm>
            <a:off x="1801440" y="3270600"/>
            <a:ext cx="334080" cy="1712160"/>
          </a:xfrm>
          <a:prstGeom prst="bentConnector3">
            <a:avLst>
              <a:gd name="adj1" fmla="val 19882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CustomShape 16"/>
          <p:cNvSpPr/>
          <p:nvPr/>
        </p:nvSpPr>
        <p:spPr>
          <a:xfrm>
            <a:off x="3542040" y="4104000"/>
            <a:ext cx="401040" cy="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CustomShape 17"/>
          <p:cNvSpPr/>
          <p:nvPr/>
        </p:nvSpPr>
        <p:spPr>
          <a:xfrm>
            <a:off x="3542040" y="4984920"/>
            <a:ext cx="401040" cy="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9" name="CustomShape 18"/>
          <p:cNvSpPr/>
          <p:nvPr/>
        </p:nvSpPr>
        <p:spPr>
          <a:xfrm>
            <a:off x="7157160" y="4127040"/>
            <a:ext cx="267120" cy="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19"/>
          <p:cNvSpPr/>
          <p:nvPr/>
        </p:nvSpPr>
        <p:spPr>
          <a:xfrm>
            <a:off x="5349600" y="4104000"/>
            <a:ext cx="401040" cy="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CustomShape 20"/>
          <p:cNvSpPr/>
          <p:nvPr/>
        </p:nvSpPr>
        <p:spPr>
          <a:xfrm>
            <a:off x="5349600" y="4984920"/>
            <a:ext cx="401040" cy="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Line 21"/>
          <p:cNvSpPr/>
          <p:nvPr/>
        </p:nvSpPr>
        <p:spPr>
          <a:xfrm>
            <a:off x="2001960" y="2117520"/>
            <a:ext cx="360" cy="4479480"/>
          </a:xfrm>
          <a:prstGeom prst="line">
            <a:avLst/>
          </a:prstGeom>
          <a:ln w="316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Line 22"/>
          <p:cNvSpPr/>
          <p:nvPr/>
        </p:nvSpPr>
        <p:spPr>
          <a:xfrm>
            <a:off x="3742560" y="2117520"/>
            <a:ext cx="360" cy="4479480"/>
          </a:xfrm>
          <a:prstGeom prst="line">
            <a:avLst/>
          </a:prstGeom>
          <a:ln w="316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Line 23"/>
          <p:cNvSpPr/>
          <p:nvPr/>
        </p:nvSpPr>
        <p:spPr>
          <a:xfrm>
            <a:off x="5550120" y="2117520"/>
            <a:ext cx="360" cy="4479480"/>
          </a:xfrm>
          <a:prstGeom prst="line">
            <a:avLst/>
          </a:prstGeom>
          <a:ln w="316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Line 24"/>
          <p:cNvSpPr/>
          <p:nvPr/>
        </p:nvSpPr>
        <p:spPr>
          <a:xfrm>
            <a:off x="7290720" y="2117520"/>
            <a:ext cx="360" cy="4479480"/>
          </a:xfrm>
          <a:prstGeom prst="line">
            <a:avLst/>
          </a:prstGeom>
          <a:ln w="316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CustomShape 25"/>
          <p:cNvSpPr/>
          <p:nvPr/>
        </p:nvSpPr>
        <p:spPr>
          <a:xfrm>
            <a:off x="585360" y="2381040"/>
            <a:ext cx="1197000" cy="3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 marL="216000" indent="-273600">
              <a:lnSpc>
                <a:spcPct val="100000"/>
              </a:lnSpc>
              <a:spcBef>
                <a:spcPts val="30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1</a:t>
            </a:r>
            <a:r>
              <a:rPr b="0" lang="pt-BR" sz="1500" spc="-1" strike="noStrike" baseline="30000">
                <a:solidFill>
                  <a:srgbClr val="000000"/>
                </a:solidFill>
                <a:latin typeface="Constantia"/>
                <a:ea typeface="DejaVu Sans"/>
              </a:rPr>
              <a:t>st</a:t>
            </a: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 depth</a:t>
            </a:r>
            <a:endParaRPr b="0" lang="pt-BR" sz="1500" spc="-1" strike="noStrike">
              <a:latin typeface="Arial"/>
            </a:endParaRPr>
          </a:p>
        </p:txBody>
      </p:sp>
      <p:sp>
        <p:nvSpPr>
          <p:cNvPr id="117" name="CustomShape 26"/>
          <p:cNvSpPr/>
          <p:nvPr/>
        </p:nvSpPr>
        <p:spPr>
          <a:xfrm>
            <a:off x="2292120" y="2381040"/>
            <a:ext cx="1236600" cy="3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 marL="216000" indent="-273600">
              <a:lnSpc>
                <a:spcPct val="100000"/>
              </a:lnSpc>
              <a:spcBef>
                <a:spcPts val="30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2</a:t>
            </a:r>
            <a:r>
              <a:rPr b="0" lang="pt-BR" sz="1500" spc="-1" strike="noStrike" baseline="30000">
                <a:solidFill>
                  <a:srgbClr val="000000"/>
                </a:solidFill>
                <a:latin typeface="Constantia"/>
                <a:ea typeface="DejaVu Sans"/>
              </a:rPr>
              <a:t>nd</a:t>
            </a: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 depth</a:t>
            </a:r>
            <a:endParaRPr b="0" lang="pt-BR" sz="1500" spc="-1" strike="noStrike">
              <a:latin typeface="Arial"/>
            </a:endParaRPr>
          </a:p>
        </p:txBody>
      </p:sp>
      <p:sp>
        <p:nvSpPr>
          <p:cNvPr id="118" name="CustomShape 27"/>
          <p:cNvSpPr/>
          <p:nvPr/>
        </p:nvSpPr>
        <p:spPr>
          <a:xfrm>
            <a:off x="4098960" y="2381040"/>
            <a:ext cx="1209240" cy="3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 marL="216000" indent="-273600">
              <a:lnSpc>
                <a:spcPct val="100000"/>
              </a:lnSpc>
              <a:spcBef>
                <a:spcPts val="30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3</a:t>
            </a:r>
            <a:r>
              <a:rPr b="0" lang="pt-BR" sz="1500" spc="-1" strike="noStrike" baseline="30000">
                <a:solidFill>
                  <a:srgbClr val="000000"/>
                </a:solidFill>
                <a:latin typeface="Constantia"/>
                <a:ea typeface="DejaVu Sans"/>
              </a:rPr>
              <a:t>rd</a:t>
            </a: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 depth</a:t>
            </a:r>
            <a:endParaRPr b="0" lang="pt-BR" sz="1500" spc="-1" strike="noStrike">
              <a:latin typeface="Arial"/>
            </a:endParaRPr>
          </a:p>
        </p:txBody>
      </p:sp>
      <p:sp>
        <p:nvSpPr>
          <p:cNvPr id="119" name="CustomShape 28"/>
          <p:cNvSpPr/>
          <p:nvPr/>
        </p:nvSpPr>
        <p:spPr>
          <a:xfrm>
            <a:off x="5876280" y="2381040"/>
            <a:ext cx="1209240" cy="3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 marL="216000" indent="-273600">
              <a:lnSpc>
                <a:spcPct val="100000"/>
              </a:lnSpc>
              <a:spcBef>
                <a:spcPts val="30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4</a:t>
            </a:r>
            <a:r>
              <a:rPr b="0" lang="pt-BR" sz="1500" spc="-1" strike="noStrike" baseline="30000">
                <a:solidFill>
                  <a:srgbClr val="000000"/>
                </a:solidFill>
                <a:latin typeface="Constantia"/>
                <a:ea typeface="DejaVu Sans"/>
              </a:rPr>
              <a:t>th</a:t>
            </a: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 depth</a:t>
            </a:r>
            <a:endParaRPr b="0" lang="pt-BR" sz="1500" spc="-1" strike="noStrike">
              <a:latin typeface="Arial"/>
            </a:endParaRPr>
          </a:p>
        </p:txBody>
      </p:sp>
      <p:sp>
        <p:nvSpPr>
          <p:cNvPr id="120" name="CustomShape 29"/>
          <p:cNvSpPr/>
          <p:nvPr/>
        </p:nvSpPr>
        <p:spPr>
          <a:xfrm>
            <a:off x="7549920" y="2381040"/>
            <a:ext cx="1209240" cy="3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 marL="216000" indent="-273600">
              <a:lnSpc>
                <a:spcPct val="100000"/>
              </a:lnSpc>
              <a:spcBef>
                <a:spcPts val="30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5</a:t>
            </a:r>
            <a:r>
              <a:rPr b="0" lang="pt-BR" sz="1500" spc="-1" strike="noStrike" baseline="30000">
                <a:solidFill>
                  <a:srgbClr val="000000"/>
                </a:solidFill>
                <a:latin typeface="Constantia"/>
                <a:ea typeface="DejaVu Sans"/>
              </a:rPr>
              <a:t>th</a:t>
            </a:r>
            <a:r>
              <a:rPr b="0" lang="pt-BR" sz="1500" spc="-1" strike="noStrike">
                <a:solidFill>
                  <a:srgbClr val="000000"/>
                </a:solidFill>
                <a:latin typeface="Constantia"/>
                <a:ea typeface="DejaVu Sans"/>
              </a:rPr>
              <a:t> depth</a:t>
            </a:r>
            <a:endParaRPr b="0" lang="pt-BR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pt-BR" sz="4000" spc="-1" strike="noStrike">
                <a:solidFill>
                  <a:srgbClr val="04617b"/>
                </a:solidFill>
                <a:latin typeface="Calibri"/>
              </a:rPr>
              <a:t>Usage Scenario</a:t>
            </a:r>
            <a:endParaRPr b="0" lang="pt-BR" sz="4000" spc="-1" strike="noStrike">
              <a:latin typeface="Arial"/>
            </a:endParaRPr>
          </a:p>
        </p:txBody>
      </p:sp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648000" y="2134440"/>
            <a:ext cx="8340120" cy="4690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pt-BR" sz="4000" spc="-1" strike="noStrike">
                <a:solidFill>
                  <a:srgbClr val="04617b"/>
                </a:solidFill>
                <a:latin typeface="Calibri"/>
              </a:rPr>
              <a:t>Menu &amp; function description</a:t>
            </a:r>
            <a:endParaRPr b="0" lang="pt-BR" sz="4000" spc="-1" strike="noStrike">
              <a:latin typeface="Arial"/>
            </a:endParaRPr>
          </a:p>
        </p:txBody>
      </p:sp>
      <p:pic>
        <p:nvPicPr>
          <p:cNvPr id="124" name="" descr=""/>
          <p:cNvPicPr/>
          <p:nvPr/>
        </p:nvPicPr>
        <p:blipFill>
          <a:blip r:embed="rId1"/>
          <a:stretch/>
        </p:blipFill>
        <p:spPr>
          <a:xfrm>
            <a:off x="648000" y="2134440"/>
            <a:ext cx="8340120" cy="4690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pt-BR" sz="4000" spc="-1" strike="noStrike">
                <a:solidFill>
                  <a:srgbClr val="04617b"/>
                </a:solidFill>
                <a:latin typeface="Calibri"/>
              </a:rPr>
              <a:t>How to change languages</a:t>
            </a:r>
            <a:endParaRPr b="0" lang="pt-BR" sz="4000" spc="-1" strike="noStrike">
              <a:latin typeface="Arial"/>
            </a:endParaRPr>
          </a:p>
        </p:txBody>
      </p:sp>
      <p:graphicFrame>
        <p:nvGraphicFramePr>
          <p:cNvPr id="126" name="Table 2"/>
          <p:cNvGraphicFramePr/>
          <p:nvPr/>
        </p:nvGraphicFramePr>
        <p:xfrm>
          <a:off x="467640" y="1935000"/>
          <a:ext cx="8218440" cy="1080720"/>
        </p:xfrm>
        <a:graphic>
          <a:graphicData uri="http://schemas.openxmlformats.org/drawingml/2006/table">
            <a:tbl>
              <a:tblPr/>
              <a:tblGrid>
                <a:gridCol w="1951920"/>
                <a:gridCol w="6266880"/>
              </a:tblGrid>
              <a:tr h="57708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t-BR" sz="1800" spc="-1" strike="noStrike">
                          <a:solidFill>
                            <a:srgbClr val="ffffff"/>
                          </a:solidFill>
                          <a:latin typeface="Constantia"/>
                        </a:rPr>
                        <a:t>Items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t-BR" sz="1800" spc="-1" strike="noStrike">
                          <a:solidFill>
                            <a:srgbClr val="ffffff"/>
                          </a:solidFill>
                          <a:latin typeface="Constantia"/>
                        </a:rPr>
                        <a:t>Contents</a:t>
                      </a:r>
                      <a:endParaRPr b="0" lang="pt-BR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</a:tr>
              <a:tr h="5040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Constantia"/>
                        </a:rPr>
                        <a:t>How to change languages</a:t>
                      </a:r>
                      <a:endParaRPr b="0" lang="pt-BR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pt-BR" sz="1400" spc="-1" strike="noStrike">
                          <a:solidFill>
                            <a:srgbClr val="55a839"/>
                          </a:solidFill>
                          <a:latin typeface="Constantia"/>
                        </a:rPr>
                        <a:t>Current the app has no extra language</a:t>
                      </a:r>
                      <a:endParaRPr b="0" lang="pt-BR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637</TotalTime>
  <Application>LibreOffice/7.0.4.2$Linux_X86_64 LibreOffice_project/00$Build-2</Application>
  <AppVersion>15.0000</AppVersion>
  <Words>436</Words>
  <Paragraphs>83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2012-04-25T04:15:24Z</dcterms:created>
  <dc:creator>Windows 사용자</dc:creator>
  <dc:description/>
  <dc:language>pt-BR</dc:language>
  <cp:lastModifiedBy/>
  <dcterms:modified xsi:type="dcterms:W3CDTF">2021-01-03T23:06:43Z</dcterms:modified>
  <cp:revision>52</cp:revision>
  <dc:subject/>
  <dc:title>슬라이드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화면 슬라이드 쇼(4:3)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12</vt:i4>
  </property>
</Properties>
</file>