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1" d="100"/>
          <a:sy n="81" d="100"/>
        </p:scale>
        <p:origin x="725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37CFF4-2C0B-F3F0-58E5-D19628EB67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3AD6E55-1BDB-4F2C-D022-88FFAA6EE3E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BF98E3A-37D2-D703-927C-778EFBA034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58E9B2-517E-4FF8-AB0F-AD72B3578BB3}" type="datetimeFigureOut">
              <a:rPr lang="en-US" smtClean="0"/>
              <a:t>10/28/2022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5FAC12C-837F-BB1C-0AF7-D9A4E6E408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5323141-936F-19E3-BC5C-0A82D26497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57D0C-ED2E-41B7-AD68-0C138BC71F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03588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CA4FB4-52C3-3A70-C069-299275ABA32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E1CA07D-5260-1D6A-09B9-95AC92868DA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FD41BD0-BB73-F9F1-2A85-F97C27CEC0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58E9B2-517E-4FF8-AB0F-AD72B3578BB3}" type="datetimeFigureOut">
              <a:rPr lang="en-US" smtClean="0"/>
              <a:t>10/28/2022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7227575-024C-0813-034A-EBDC0EED94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94C2B47-32AF-A9F6-59D8-50E614EEAD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57D0C-ED2E-41B7-AD68-0C138BC71F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75882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50EF3F4-A4ED-CA02-56A4-BF9AB110A86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D02F41B-9711-D2E1-7413-CAFB1251EF3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0F31AAE-7094-6892-2D49-A4A74204D7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58E9B2-517E-4FF8-AB0F-AD72B3578BB3}" type="datetimeFigureOut">
              <a:rPr lang="en-US" smtClean="0"/>
              <a:t>10/28/2022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FD25C3A-1797-9462-7C05-24B0692484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2404DB2-7AD2-D2EC-2EA8-019FBC6F6A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57D0C-ED2E-41B7-AD68-0C138BC71F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42038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D8C10E-A379-316B-5A87-E08B926DA2F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86B61B5-F61B-899B-A9C6-7D3F1CB8C82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51FCB7-813D-78ED-D867-69143DAF98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58E9B2-517E-4FF8-AB0F-AD72B3578BB3}" type="datetimeFigureOut">
              <a:rPr lang="en-US" smtClean="0"/>
              <a:t>10/28/2022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A3D2E8F-7FB4-1601-6993-7D33902D3D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B0BC61-0573-B6F4-2463-8D5C06CCF4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57D0C-ED2E-41B7-AD68-0C138BC71F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4706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795F7D-6698-092F-6BCA-48A00ED539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B451FA6-A631-0FAB-B72C-19FFA628D59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D2802D9-1B89-0B74-8968-D8C816509D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58E9B2-517E-4FF8-AB0F-AD72B3578BB3}" type="datetimeFigureOut">
              <a:rPr lang="en-US" smtClean="0"/>
              <a:t>10/28/2022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03E2D5-C99A-2E64-9541-7F664216BF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59E501D-DAAF-FA3D-DC89-FA07D20FB9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57D0C-ED2E-41B7-AD68-0C138BC71F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85267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037104-3FB4-5042-E4AA-E5FB85F372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1972329-5958-6394-D210-96C081CE723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CFEA120-87A9-E8D8-385B-260C09754D8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F7F434C-0822-7F9A-DC84-C124C09310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58E9B2-517E-4FF8-AB0F-AD72B3578BB3}" type="datetimeFigureOut">
              <a:rPr lang="en-US" smtClean="0"/>
              <a:t>10/28/2022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309FC79-30E8-BF07-CADD-B845FE42AA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06FCAD5-C9FA-FCD7-BB07-F9C44ACD49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57D0C-ED2E-41B7-AD68-0C138BC71F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37984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21D5E7-4539-C215-BC47-A3BA9164B8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44E40B3-576F-739B-BB64-9ECF0A6DF93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DB8DE7B-83AC-D293-27BC-5C6AF4B8A06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59F1261-74D9-38AE-17F7-D45D5F26A7B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2D9B495-372E-16DF-7B0F-FAE42C8EE8F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890D63F-56A4-9D8C-603F-743C5D1077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58E9B2-517E-4FF8-AB0F-AD72B3578BB3}" type="datetimeFigureOut">
              <a:rPr lang="en-US" smtClean="0"/>
              <a:t>10/28/2022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C2651DC-D294-7309-3C68-F78FA4DE5F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E6BD34F-11E1-AFBA-56AC-3C987D7A02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57D0C-ED2E-41B7-AD68-0C138BC71F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90214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436977B-35E4-F745-00BD-493DA6C64A9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6E18791-CEAF-F6F2-C9F6-C0086C2B6F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58E9B2-517E-4FF8-AB0F-AD72B3578BB3}" type="datetimeFigureOut">
              <a:rPr lang="en-US" smtClean="0"/>
              <a:t>10/28/2022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EE0CE85-1728-12FA-2B9E-1D92712F6E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35387B-9E1B-DC9B-790E-5B1CF824E0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57D0C-ED2E-41B7-AD68-0C138BC71F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66114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1BA1B257-9D03-ABF9-8A4B-0703F94A73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58E9B2-517E-4FF8-AB0F-AD72B3578BB3}" type="datetimeFigureOut">
              <a:rPr lang="en-US" smtClean="0"/>
              <a:t>10/28/2022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1DA9CF1-B3D1-4917-2CF9-27244FD05C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2F9A8AA-C4AB-FA6B-2832-58539CC09D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57D0C-ED2E-41B7-AD68-0C138BC71F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10494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6975B9-19F0-66D4-C724-0C95610A25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A6DFB77-104D-7E7F-A5BC-3C752119DDB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08063D0-0223-71F1-E9F1-2A943484405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01FBC8-540E-656B-2E57-D00F2B462E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58E9B2-517E-4FF8-AB0F-AD72B3578BB3}" type="datetimeFigureOut">
              <a:rPr lang="en-US" smtClean="0"/>
              <a:t>10/28/2022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16E1914-0035-6CF1-C5DA-A11D1EE187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8233FE9-1E7F-25E4-59DF-C0FC3B0F24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57D0C-ED2E-41B7-AD68-0C138BC71F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46395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024161-4A6C-3977-C419-B98209C517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50FB782-D8A4-2570-6AFC-8542040BDDA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4D0902C-9FF4-2DC3-996F-AB3DCCE39AE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9FD4D1B-8EB4-7F26-83B4-D6B95D522B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58E9B2-517E-4FF8-AB0F-AD72B3578BB3}" type="datetimeFigureOut">
              <a:rPr lang="en-US" smtClean="0"/>
              <a:t>10/28/2022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F251876-A5D0-253B-C8BB-413FA89B20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E57611C-A20E-4025-5A4A-98C8FA7BFF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57D0C-ED2E-41B7-AD68-0C138BC71F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72206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DD7BA78-8A7B-5265-23A2-E153A5747E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E57803A-4168-9C45-256E-A3595250DB4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C479C7A-D604-327D-60F3-0D2DCB63732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58E9B2-517E-4FF8-AB0F-AD72B3578BB3}" type="datetimeFigureOut">
              <a:rPr lang="en-US" smtClean="0"/>
              <a:t>10/28/2022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348FBF7-4DEC-8A4B-DD19-693F093DAE0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E9C385C-5014-180C-57DE-3D81601B397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357D0C-ED2E-41B7-AD68-0C138BC71F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33063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78AAB634-384F-0134-C0B7-DF73280F807C}"/>
              </a:ext>
            </a:extLst>
          </p:cNvPr>
          <p:cNvSpPr txBox="1"/>
          <p:nvPr/>
        </p:nvSpPr>
        <p:spPr>
          <a:xfrm>
            <a:off x="725865" y="735290"/>
            <a:ext cx="35314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Replace [this block] to another text.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2BBF039-4C34-26B1-524B-A5E36189D304}"/>
              </a:ext>
            </a:extLst>
          </p:cNvPr>
          <p:cNvSpPr txBox="1"/>
          <p:nvPr/>
        </p:nvSpPr>
        <p:spPr>
          <a:xfrm>
            <a:off x="725865" y="1330750"/>
            <a:ext cx="35314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Replace [</a:t>
            </a:r>
            <a:r>
              <a:rPr lang="en-US" i="1" dirty="0"/>
              <a:t>this </a:t>
            </a:r>
            <a:r>
              <a:rPr lang="en-US" b="1" i="1" dirty="0"/>
              <a:t>block</a:t>
            </a:r>
            <a:r>
              <a:rPr lang="en-US" dirty="0"/>
              <a:t>] to another text.</a:t>
            </a:r>
          </a:p>
        </p:txBody>
      </p:sp>
    </p:spTree>
    <p:extLst>
      <p:ext uri="{BB962C8B-B14F-4D97-AF65-F5344CB8AC3E}">
        <p14:creationId xmlns:p14="http://schemas.microsoft.com/office/powerpoint/2010/main" val="5352090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18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Andrey Potapov</dc:creator>
  <cp:lastModifiedBy>Andrey Potapov</cp:lastModifiedBy>
  <cp:revision>2</cp:revision>
  <dcterms:created xsi:type="dcterms:W3CDTF">2022-10-28T08:50:53Z</dcterms:created>
  <dcterms:modified xsi:type="dcterms:W3CDTF">2022-10-28T09:18:14Z</dcterms:modified>
</cp:coreProperties>
</file>

<file path=docProps/thumbnail.jpeg>
</file>