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7"/>
  </p:notesMasterIdLst>
  <p:handoutMasterIdLst>
    <p:handoutMasterId r:id="rId8"/>
  </p:handoutMasterIdLst>
  <p:sldIdLst>
    <p:sldId id="1469" r:id="rId5"/>
    <p:sldId id="1470" r:id="rId6"/>
  </p:sldIdLst>
  <p:sldSz cx="10693400" cy="7561263"/>
  <p:notesSz cx="6794500" cy="9906000"/>
  <p:custDataLst>
    <p:tags r:id="rId9"/>
  </p:custDataLst>
  <p:defaultTextStyle>
    <a:defPPr>
      <a:defRPr lang="en-US"/>
    </a:defPPr>
    <a:lvl1pPr marL="0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497845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995690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493535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1991380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489225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2987070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484916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3982761" algn="l" defTabSz="995690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0025-ST" id="{37766A62-0606-44DA-9409-77A09F11A373}">
          <p14:sldIdLst>
            <p14:sldId id="1469"/>
            <p14:sldId id="1470"/>
          </p14:sldIdLst>
        </p14:section>
      </p14:sectionLst>
    </p:ext>
    <p:ext uri="{EFAFB233-063F-42B5-8137-9DF3F51BA10A}">
      <p15:sldGuideLst xmlns:p15="http://schemas.microsoft.com/office/powerpoint/2012/main">
        <p15:guide id="88" orient="horz" pos="4241" userDrawn="1">
          <p15:clr>
            <a:srgbClr val="A4A3A4"/>
          </p15:clr>
        </p15:guide>
        <p15:guide id="95" orient="horz" pos="3561" userDrawn="1">
          <p15:clr>
            <a:srgbClr val="A4A3A4"/>
          </p15:clr>
        </p15:guide>
        <p15:guide id="96" pos="336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elody Stewart" initials="MS" lastIdx="1" clrIdx="0"/>
  <p:cmAuthor id="1" name="Melody Stewart" initials="MS [3]" lastIdx="1" clrIdx="1"/>
  <p:cmAuthor id="2" name="Angela Harp" initials="" lastIdx="1" clrIdx="2"/>
  <p:cmAuthor id="3" name="Lynne Constable" initials="LC" lastIdx="3" clrIdx="3"/>
  <p:cmAuthor id="4" name="Pasierbek, Beata (WOMO 5)" initials="BP" lastIdx="2" clrIdx="4"/>
  <p:cmAuthor id="5" name="Eric Johnson" initials="EJ" lastIdx="164" clrIdx="5"/>
  <p:cmAuthor id="6" name="Bachar, Caroline (WOMS 1)" initials="BC(1" lastIdx="10" clrIdx="6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DC8E9"/>
    <a:srgbClr val="DADADA"/>
    <a:srgbClr val="00B2AC"/>
    <a:srgbClr val="A8A8A7"/>
    <a:srgbClr val="7C7C7B"/>
    <a:srgbClr val="0072CE"/>
    <a:srgbClr val="003868"/>
    <a:srgbClr val="004C97"/>
    <a:srgbClr val="E6E7E8"/>
    <a:srgbClr val="007D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37" autoAdjust="0"/>
    <p:restoredTop sz="95931" autoAdjust="0"/>
  </p:normalViewPr>
  <p:slideViewPr>
    <p:cSldViewPr snapToObjects="1" showGuides="1">
      <p:cViewPr varScale="1">
        <p:scale>
          <a:sx n="96" d="100"/>
          <a:sy n="96" d="100"/>
        </p:scale>
        <p:origin x="1248" y="84"/>
      </p:cViewPr>
      <p:guideLst>
        <p:guide orient="horz" pos="4241"/>
        <p:guide orient="horz" pos="3561"/>
        <p:guide pos="3368"/>
      </p:guideLst>
    </p:cSldViewPr>
  </p:slideViewPr>
  <p:outlineViewPr>
    <p:cViewPr>
      <p:scale>
        <a:sx n="33" d="100"/>
        <a:sy n="33" d="100"/>
      </p:scale>
      <p:origin x="0" y="-8940"/>
    </p:cViewPr>
  </p:outlineViewPr>
  <p:notesTextViewPr>
    <p:cViewPr>
      <p:scale>
        <a:sx n="66" d="100"/>
        <a:sy n="66" d="100"/>
      </p:scale>
      <p:origin x="0" y="0"/>
    </p:cViewPr>
  </p:notesTextViewPr>
  <p:sorterViewPr>
    <p:cViewPr varScale="1">
      <p:scale>
        <a:sx n="100" d="100"/>
        <a:sy n="100" d="100"/>
      </p:scale>
      <p:origin x="0" y="-302538"/>
    </p:cViewPr>
  </p:sorterViewPr>
  <p:notesViewPr>
    <p:cSldViewPr snapToObjects="1">
      <p:cViewPr varScale="1">
        <p:scale>
          <a:sx n="77" d="100"/>
          <a:sy n="77" d="100"/>
        </p:scale>
        <p:origin x="408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tags" Target="tags/tag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5024" cy="497359"/>
          </a:xfrm>
          <a:prstGeom prst="rect">
            <a:avLst/>
          </a:prstGeom>
        </p:spPr>
        <p:txBody>
          <a:bodyPr vert="horz" lIns="91294" tIns="45647" rIns="91294" bIns="45647" rtlCol="0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7890" y="1"/>
            <a:ext cx="2945024" cy="497359"/>
          </a:xfrm>
          <a:prstGeom prst="rect">
            <a:avLst/>
          </a:prstGeom>
        </p:spPr>
        <p:txBody>
          <a:bodyPr vert="horz" lIns="91294" tIns="45647" rIns="91294" bIns="45647" rtlCol="0"/>
          <a:lstStyle>
            <a:lvl1pPr algn="r">
              <a:defRPr sz="1200"/>
            </a:lvl1pPr>
          </a:lstStyle>
          <a:p>
            <a:fld id="{91C2D8F1-7A52-452B-8884-39093C6FD54A}" type="datetimeFigureOut">
              <a:rPr lang="de-CH" smtClean="0"/>
              <a:t>14.09.2022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08641"/>
            <a:ext cx="2945024" cy="497359"/>
          </a:xfrm>
          <a:prstGeom prst="rect">
            <a:avLst/>
          </a:prstGeom>
        </p:spPr>
        <p:txBody>
          <a:bodyPr vert="horz" lIns="91294" tIns="45647" rIns="91294" bIns="45647" rtlCol="0" anchor="b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7890" y="9408641"/>
            <a:ext cx="2945024" cy="497359"/>
          </a:xfrm>
          <a:prstGeom prst="rect">
            <a:avLst/>
          </a:prstGeom>
        </p:spPr>
        <p:txBody>
          <a:bodyPr vert="horz" lIns="91294" tIns="45647" rIns="91294" bIns="45647" rtlCol="0" anchor="b"/>
          <a:lstStyle>
            <a:lvl1pPr algn="r">
              <a:defRPr sz="1200"/>
            </a:lvl1pPr>
          </a:lstStyle>
          <a:p>
            <a:fld id="{5493DD5B-EC3F-4D28-8C95-0140FE67841D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311912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020"/>
          </a:xfrm>
          <a:prstGeom prst="rect">
            <a:avLst/>
          </a:prstGeom>
        </p:spPr>
        <p:txBody>
          <a:bodyPr vert="horz" lIns="91294" tIns="45647" rIns="91294" bIns="45647" rtlCol="0"/>
          <a:lstStyle>
            <a:lvl1pPr algn="l" eaLnBrk="1">
              <a:defRPr sz="1200" b="0" i="0">
                <a:latin typeface="Credit Suisse Type Light" charset="0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020"/>
          </a:xfrm>
          <a:prstGeom prst="rect">
            <a:avLst/>
          </a:prstGeom>
        </p:spPr>
        <p:txBody>
          <a:bodyPr vert="horz" lIns="91294" tIns="45647" rIns="91294" bIns="45647" rtlCol="0"/>
          <a:lstStyle>
            <a:lvl1pPr algn="r">
              <a:defRPr sz="1200" b="0" i="0">
                <a:latin typeface="Credit Suisse Type Light" charset="0"/>
              </a:defRPr>
            </a:lvl1pPr>
          </a:lstStyle>
          <a:p>
            <a:fld id="{3086FBE9-AE5F-8D46-B67A-3C7303B6BCB0}" type="datetimeFigureOut">
              <a:rPr lang="en-US" smtClean="0"/>
              <a:pPr/>
              <a:t>9/14/2022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33463" y="1238250"/>
            <a:ext cx="4727575" cy="3343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294" tIns="45647" rIns="91294" bIns="45647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767263"/>
            <a:ext cx="5435600" cy="3900488"/>
          </a:xfrm>
          <a:prstGeom prst="rect">
            <a:avLst/>
          </a:prstGeom>
        </p:spPr>
        <p:txBody>
          <a:bodyPr vert="horz" lIns="91294" tIns="45647" rIns="91294" bIns="45647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08981"/>
            <a:ext cx="2944283" cy="497019"/>
          </a:xfrm>
          <a:prstGeom prst="rect">
            <a:avLst/>
          </a:prstGeom>
        </p:spPr>
        <p:txBody>
          <a:bodyPr vert="horz" lIns="91294" tIns="45647" rIns="91294" bIns="45647" rtlCol="0" anchor="b"/>
          <a:lstStyle>
            <a:lvl1pPr algn="l" eaLnBrk="1">
              <a:defRPr sz="1200" b="0" i="0">
                <a:latin typeface="Credit Suisse Type Light" charset="0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8645" y="9408981"/>
            <a:ext cx="2944283" cy="497019"/>
          </a:xfrm>
          <a:prstGeom prst="rect">
            <a:avLst/>
          </a:prstGeom>
        </p:spPr>
        <p:txBody>
          <a:bodyPr vert="horz" lIns="91294" tIns="45647" rIns="91294" bIns="45647" rtlCol="0" anchor="b"/>
          <a:lstStyle>
            <a:lvl1pPr algn="r">
              <a:defRPr sz="1200" b="0" i="0">
                <a:latin typeface="Credit Suisse Type Light" charset="0"/>
              </a:defRPr>
            </a:lvl1pPr>
          </a:lstStyle>
          <a:p>
            <a:fld id="{F15E75D3-E54E-5347-B627-CE003E546A6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65142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95690" rtl="0" eaLnBrk="1" latinLnBrk="0" hangingPunct="1">
      <a:defRPr sz="1300" b="0" i="0" kern="1200">
        <a:solidFill>
          <a:schemeClr val="tx1"/>
        </a:solidFill>
        <a:latin typeface="Credit Suisse Type Light" charset="0"/>
        <a:ea typeface="+mn-ea"/>
        <a:cs typeface="+mn-cs"/>
      </a:defRPr>
    </a:lvl1pPr>
    <a:lvl2pPr marL="497845" algn="l" defTabSz="995690" rtl="0" eaLnBrk="1" latinLnBrk="0" hangingPunct="1">
      <a:defRPr sz="1300" b="0" i="0" kern="1200">
        <a:solidFill>
          <a:schemeClr val="tx1"/>
        </a:solidFill>
        <a:latin typeface="Credit Suisse Type Light" charset="0"/>
        <a:ea typeface="+mn-ea"/>
        <a:cs typeface="+mn-cs"/>
      </a:defRPr>
    </a:lvl2pPr>
    <a:lvl3pPr marL="995690" algn="l" defTabSz="995690" rtl="0" eaLnBrk="1" latinLnBrk="0" hangingPunct="1">
      <a:defRPr sz="1300" b="0" i="0" kern="1200">
        <a:solidFill>
          <a:schemeClr val="tx1"/>
        </a:solidFill>
        <a:latin typeface="Credit Suisse Type Light" charset="0"/>
        <a:ea typeface="+mn-ea"/>
        <a:cs typeface="+mn-cs"/>
      </a:defRPr>
    </a:lvl3pPr>
    <a:lvl4pPr marL="1493535" algn="l" defTabSz="995690" rtl="0" eaLnBrk="1" latinLnBrk="0" hangingPunct="1">
      <a:defRPr sz="1300" b="0" i="0" kern="1200">
        <a:solidFill>
          <a:schemeClr val="tx1"/>
        </a:solidFill>
        <a:latin typeface="Credit Suisse Type Light" charset="0"/>
        <a:ea typeface="+mn-ea"/>
        <a:cs typeface="+mn-cs"/>
      </a:defRPr>
    </a:lvl4pPr>
    <a:lvl5pPr marL="1991380" algn="l" defTabSz="995690" rtl="0" eaLnBrk="1" latinLnBrk="0" hangingPunct="1">
      <a:defRPr sz="1300" b="0" i="0" kern="1200">
        <a:solidFill>
          <a:schemeClr val="tx1"/>
        </a:solidFill>
        <a:latin typeface="Credit Suisse Type Light" charset="0"/>
        <a:ea typeface="+mn-ea"/>
        <a:cs typeface="+mn-cs"/>
      </a:defRPr>
    </a:lvl5pPr>
    <a:lvl6pPr marL="2489225" algn="l" defTabSz="9956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987070" algn="l" defTabSz="9956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484916" algn="l" defTabSz="9956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982761" algn="l" defTabSz="9956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Main_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 Placeholder 8"/>
          <p:cNvSpPr>
            <a:spLocks noGrp="1"/>
          </p:cNvSpPr>
          <p:nvPr>
            <p:ph type="body" sz="quarter" idx="30" hasCustomPrompt="1"/>
          </p:nvPr>
        </p:nvSpPr>
        <p:spPr>
          <a:xfrm>
            <a:off x="1273100" y="6540939"/>
            <a:ext cx="6665888" cy="18466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8"/>
          <p:cNvSpPr>
            <a:spLocks noGrp="1"/>
          </p:cNvSpPr>
          <p:nvPr>
            <p:ph type="body" sz="quarter" idx="31" hasCustomPrompt="1"/>
          </p:nvPr>
        </p:nvSpPr>
        <p:spPr>
          <a:xfrm>
            <a:off x="1273100" y="6744439"/>
            <a:ext cx="6665888" cy="18466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28" hasCustomPrompt="1"/>
          </p:nvPr>
        </p:nvSpPr>
        <p:spPr>
          <a:xfrm>
            <a:off x="1270904" y="6049367"/>
            <a:ext cx="6668084" cy="17953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8"/>
          <p:cNvSpPr>
            <a:spLocks noGrp="1"/>
          </p:cNvSpPr>
          <p:nvPr>
            <p:ph type="body" sz="quarter" idx="29" hasCustomPrompt="1"/>
          </p:nvPr>
        </p:nvSpPr>
        <p:spPr>
          <a:xfrm>
            <a:off x="1273100" y="6337439"/>
            <a:ext cx="6665888" cy="18466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27" hasCustomPrompt="1"/>
          </p:nvPr>
        </p:nvSpPr>
        <p:spPr>
          <a:xfrm>
            <a:off x="1273100" y="342000"/>
            <a:ext cx="9004375" cy="1030611"/>
          </a:xfrm>
        </p:spPr>
        <p:txBody>
          <a:bodyPr/>
          <a:lstStyle>
            <a:lvl1pPr>
              <a:lnSpc>
                <a:spcPct val="82000"/>
              </a:lnSpc>
              <a:defRPr sz="4000">
                <a:latin typeface="Credit Suisse Headline" panose="020B0504030101020102" pitchFamily="34" charset="0"/>
                <a:cs typeface="Credit Suisse Headline" panose="020B0504030101020102" pitchFamily="34" charset="0"/>
              </a:defRPr>
            </a:lvl1pPr>
            <a:lvl2pPr>
              <a:defRPr sz="4000"/>
            </a:lvl2pPr>
            <a:lvl3pPr>
              <a:defRPr sz="4000"/>
            </a:lvl3pPr>
            <a:lvl4pPr>
              <a:defRPr sz="4000"/>
            </a:lvl4pPr>
            <a:lvl5pPr>
              <a:defRPr sz="4000"/>
            </a:lvl5pPr>
          </a:lstStyle>
          <a:p>
            <a:pPr lvl="0"/>
            <a:r>
              <a:rPr lang="en-US" dirty="0"/>
              <a:t>Headline 40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1273100" y="7014431"/>
            <a:ext cx="2088232" cy="123111"/>
          </a:xfrm>
        </p:spPr>
        <p:txBody>
          <a:bodyPr wrap="square" anchor="t" anchorCtr="0">
            <a:spAutoFit/>
          </a:bodyPr>
          <a:lstStyle>
            <a:lvl1pPr marL="0" indent="0" algn="l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25"/>
          </p:nvPr>
        </p:nvSpPr>
        <p:spPr>
          <a:xfrm>
            <a:off x="-15875" y="2195514"/>
            <a:ext cx="10710863" cy="3457574"/>
          </a:xfrm>
          <a:custGeom>
            <a:avLst/>
            <a:gdLst>
              <a:gd name="connsiteX0" fmla="*/ 1288799 w 10710863"/>
              <a:gd name="connsiteY0" fmla="*/ 0 h 3457574"/>
              <a:gd name="connsiteX1" fmla="*/ 10710863 w 10710863"/>
              <a:gd name="connsiteY1" fmla="*/ 0 h 3457574"/>
              <a:gd name="connsiteX2" fmla="*/ 10710863 w 10710863"/>
              <a:gd name="connsiteY2" fmla="*/ 2809253 h 3457574"/>
              <a:gd name="connsiteX3" fmla="*/ 7931974 w 10710863"/>
              <a:gd name="connsiteY3" fmla="*/ 2809253 h 3457574"/>
              <a:gd name="connsiteX4" fmla="*/ 7931974 w 10710863"/>
              <a:gd name="connsiteY4" fmla="*/ 3457574 h 3457574"/>
              <a:gd name="connsiteX5" fmla="*/ 0 w 10710863"/>
              <a:gd name="connsiteY5" fmla="*/ 3457574 h 3457574"/>
              <a:gd name="connsiteX6" fmla="*/ 0 w 10710863"/>
              <a:gd name="connsiteY6" fmla="*/ 1081061 h 3457574"/>
              <a:gd name="connsiteX7" fmla="*/ 1288799 w 10710863"/>
              <a:gd name="connsiteY7" fmla="*/ 1081061 h 3457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0710863" h="3457574">
                <a:moveTo>
                  <a:pt x="1288799" y="0"/>
                </a:moveTo>
                <a:lnTo>
                  <a:pt x="10710863" y="0"/>
                </a:lnTo>
                <a:lnTo>
                  <a:pt x="10710863" y="2809253"/>
                </a:lnTo>
                <a:lnTo>
                  <a:pt x="7931974" y="2809253"/>
                </a:lnTo>
                <a:lnTo>
                  <a:pt x="7931974" y="3457574"/>
                </a:lnTo>
                <a:lnTo>
                  <a:pt x="0" y="3457574"/>
                </a:lnTo>
                <a:lnTo>
                  <a:pt x="0" y="1081061"/>
                </a:lnTo>
                <a:lnTo>
                  <a:pt x="1288799" y="1081061"/>
                </a:lnTo>
                <a:close/>
              </a:path>
            </a:pathLst>
          </a:custGeom>
          <a:solidFill>
            <a:schemeClr val="bg2"/>
          </a:solidFill>
        </p:spPr>
        <p:txBody>
          <a:bodyPr wrap="square" anchor="ctr">
            <a:noAutofit/>
          </a:bodyPr>
          <a:lstStyle>
            <a:lvl1pPr algn="ctr">
              <a:defRPr/>
            </a:lvl1pPr>
          </a:lstStyle>
          <a:p>
            <a:endParaRPr lang="de-CH" dirty="0"/>
          </a:p>
        </p:txBody>
      </p:sp>
      <p:sp>
        <p:nvSpPr>
          <p:cNvPr id="25" name="Text Placeholder 8"/>
          <p:cNvSpPr>
            <a:spLocks noGrp="1"/>
          </p:cNvSpPr>
          <p:nvPr>
            <p:ph type="body" sz="quarter" idx="32" hasCustomPrompt="1"/>
          </p:nvPr>
        </p:nvSpPr>
        <p:spPr>
          <a:xfrm>
            <a:off x="1270904" y="5712433"/>
            <a:ext cx="6668084" cy="179536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242C6D47-35CB-4018-93B6-4E0D2D55CAB1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10800000" flipH="1" flipV="1">
            <a:off x="8249944" y="6446311"/>
            <a:ext cx="2018006" cy="4242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43306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94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39240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498276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092690045"/>
      </p:ext>
    </p:extLst>
  </p:cSld>
  <p:clrMapOvr>
    <a:masterClrMapping/>
  </p:clrMapOvr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2643514" y="2052439"/>
            <a:ext cx="7617076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79704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6534590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>
            <p:ph type="body" sz="quarter" idx="53" hasCustomPrompt="1"/>
          </p:nvPr>
        </p:nvSpPr>
        <p:spPr>
          <a:xfrm>
            <a:off x="8496589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6" y="2666335"/>
            <a:ext cx="1764000" cy="2911915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4605513" y="3238251"/>
            <a:ext cx="1764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6534590" y="3238251"/>
            <a:ext cx="1764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8496589" y="3238251"/>
            <a:ext cx="1764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3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2643513" y="3238251"/>
            <a:ext cx="1764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4605513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5" name="Text Placeholder 39"/>
          <p:cNvSpPr>
            <a:spLocks noGrp="1"/>
          </p:cNvSpPr>
          <p:nvPr>
            <p:ph type="body" sz="quarter" idx="64" hasCustomPrompt="1"/>
          </p:nvPr>
        </p:nvSpPr>
        <p:spPr>
          <a:xfrm>
            <a:off x="2643514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060573302"/>
      </p:ext>
    </p:extLst>
  </p:cSld>
  <p:clrMapOvr>
    <a:masterClrMapping/>
  </p:clrMapOvr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2643514" y="2052439"/>
            <a:ext cx="7617076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79704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5246052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7848590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2643513" y="3238251"/>
            <a:ext cx="2412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5246052" y="3238251"/>
            <a:ext cx="2412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7848590" y="3238251"/>
            <a:ext cx="2412000" cy="234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688976" y="2666336"/>
            <a:ext cx="1764000" cy="2911915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5915990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7596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37368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304149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7012319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5760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35532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125784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1873318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5760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33660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24754" y="4926814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71691862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 userDrawn="1"/>
        </p:nvSpPr>
        <p:spPr>
          <a:xfrm>
            <a:off x="0" y="1825363"/>
            <a:ext cx="5183955" cy="446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48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60371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5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2"/>
            <a:ext cx="4489897" cy="3999696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7224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/>
          <p:cNvSpPr/>
          <p:nvPr userDrawn="1"/>
        </p:nvSpPr>
        <p:spPr>
          <a:xfrm>
            <a:off x="0" y="1825363"/>
            <a:ext cx="5183955" cy="42876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6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2"/>
            <a:ext cx="4489897" cy="3823296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32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8607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9499867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 userDrawn="1"/>
        </p:nvSpPr>
        <p:spPr>
          <a:xfrm>
            <a:off x="0" y="1825363"/>
            <a:ext cx="5183955" cy="410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2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3"/>
            <a:ext cx="4489897" cy="3639696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12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6771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74836115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 userDrawn="1"/>
        </p:nvSpPr>
        <p:spPr>
          <a:xfrm>
            <a:off x="0" y="1825363"/>
            <a:ext cx="5183955" cy="392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2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3"/>
            <a:ext cx="4489897" cy="3461877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94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498276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75733206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 userDrawn="1"/>
        </p:nvSpPr>
        <p:spPr>
          <a:xfrm>
            <a:off x="0" y="1825363"/>
            <a:ext cx="5183955" cy="37368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2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3"/>
            <a:ext cx="4489897" cy="3260823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7596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304149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95675737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 userDrawn="1"/>
        </p:nvSpPr>
        <p:spPr>
          <a:xfrm>
            <a:off x="0" y="1825363"/>
            <a:ext cx="5183955" cy="35532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2" name="Table Placeholder 4"/>
          <p:cNvSpPr>
            <a:spLocks noGrp="1"/>
          </p:cNvSpPr>
          <p:nvPr>
            <p:ph type="tbl" sz="quarter" idx="32"/>
          </p:nvPr>
        </p:nvSpPr>
        <p:spPr>
          <a:xfrm>
            <a:off x="424755" y="1908423"/>
            <a:ext cx="4489897" cy="3087693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5760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125784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501606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2_columns_merg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6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9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9846370" cy="360000"/>
          </a:xfrm>
        </p:spPr>
        <p:txBody>
          <a:bodyPr wrap="square" numCol="2" spcCol="342000">
            <a:noAutofit/>
          </a:bodyPr>
          <a:lstStyle>
            <a:lvl1pPr marL="144000" marR="0" indent="-144127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144463" indent="-144463">
              <a:defRPr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quarter" idx="28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08730551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ext_tabl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 userDrawn="1"/>
        </p:nvSpPr>
        <p:spPr>
          <a:xfrm>
            <a:off x="0" y="1825363"/>
            <a:ext cx="5183955" cy="3366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5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424755" y="1908423"/>
            <a:ext cx="4489897" cy="2876953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35760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424754" y="4926814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60360714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picture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4" name="Textplatzhalter 4"/>
          <p:cNvSpPr>
            <a:spLocks noGrp="1"/>
          </p:cNvSpPr>
          <p:nvPr>
            <p:ph type="body" sz="quarter" idx="28" hasCustomPrompt="1"/>
          </p:nvPr>
        </p:nvSpPr>
        <p:spPr>
          <a:xfrm>
            <a:off x="3810000" y="5002293"/>
            <a:ext cx="6454139" cy="1440000"/>
          </a:xfrm>
        </p:spPr>
        <p:txBody>
          <a:bodyPr wrap="square" numCol="2" spcCol="360000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608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2986240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31901523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picture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4" name="Textplatzhalter 4"/>
          <p:cNvSpPr>
            <a:spLocks noGrp="1"/>
          </p:cNvSpPr>
          <p:nvPr>
            <p:ph type="body" sz="quarter" idx="28" hasCustomPrompt="1"/>
          </p:nvPr>
        </p:nvSpPr>
        <p:spPr>
          <a:xfrm>
            <a:off x="3810001" y="5002293"/>
            <a:ext cx="6454139" cy="1440000"/>
          </a:xfrm>
        </p:spPr>
        <p:txBody>
          <a:bodyPr wrap="square" numCol="2" spcCol="360000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608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298624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456421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2" hasCustomPrompt="1"/>
          </p:nvPr>
        </p:nvSpPr>
        <p:spPr>
          <a:xfrm>
            <a:off x="3885345" y="1916333"/>
            <a:ext cx="6407970" cy="179536"/>
          </a:xfrm>
        </p:spPr>
        <p:txBody>
          <a:bodyPr/>
          <a:lstStyle>
            <a:lvl1pPr>
              <a:defRPr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39917295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pictur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4464000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43052621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pictur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32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4287600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40970904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pictur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14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4104000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87517574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xt_pictur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394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3924000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59787206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table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 userDrawn="1"/>
        </p:nvSpPr>
        <p:spPr>
          <a:xfrm>
            <a:off x="3809999" y="1825363"/>
            <a:ext cx="6884988" cy="298624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5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3885345" y="1908423"/>
            <a:ext cx="6407970" cy="2521733"/>
          </a:xfrm>
        </p:spPr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4" name="Textplatzhalter 4"/>
          <p:cNvSpPr>
            <a:spLocks noGrp="1"/>
          </p:cNvSpPr>
          <p:nvPr>
            <p:ph type="body" sz="quarter" idx="28" hasCustomPrompt="1"/>
          </p:nvPr>
        </p:nvSpPr>
        <p:spPr>
          <a:xfrm>
            <a:off x="3810001" y="5002293"/>
            <a:ext cx="6454139" cy="1440000"/>
          </a:xfrm>
        </p:spPr>
        <p:txBody>
          <a:bodyPr wrap="square" numCol="2" spcCol="360000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608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456421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91929091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tabl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3809999" y="1825363"/>
            <a:ext cx="6884988" cy="446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3885345" y="1908423"/>
            <a:ext cx="6407970" cy="4032448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6031134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669675633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tabl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3809999" y="1825363"/>
            <a:ext cx="6884988" cy="42876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32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3885345" y="1908423"/>
            <a:ext cx="6407970" cy="3841179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7330420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3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9821122" cy="4608000"/>
          </a:xfrm>
        </p:spPr>
        <p:txBody>
          <a:bodyPr wrap="square" numCol="3" spcCol="342000">
            <a:noAutofit/>
          </a:bodyPr>
          <a:lstStyle>
            <a:lvl1pPr marL="0" indent="0">
              <a:lnSpc>
                <a:spcPct val="1000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0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77271"/>
            <a:ext cx="9839385" cy="153888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000"/>
            </a:lvl1pPr>
          </a:lstStyle>
          <a:p>
            <a:pPr lvl="0"/>
            <a:r>
              <a:rPr lang="en-US" dirty="0"/>
              <a:t>Legal Disclaimer 10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8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792107834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tabl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3809999" y="1825363"/>
            <a:ext cx="6884988" cy="410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14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3885345" y="1908423"/>
            <a:ext cx="6407970" cy="3661417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5672009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090096549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xt_table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3809999" y="1825363"/>
            <a:ext cx="6884988" cy="3924000"/>
          </a:xfrm>
          <a:prstGeom prst="rect">
            <a:avLst/>
          </a:prstGeom>
          <a:solidFill>
            <a:srgbClr val="E6E7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endParaRPr lang="en-US" sz="1200" b="0" i="0" dirty="0" err="1">
              <a:solidFill>
                <a:srgbClr val="000000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394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able Placeholder 4"/>
          <p:cNvSpPr>
            <a:spLocks noGrp="1"/>
          </p:cNvSpPr>
          <p:nvPr>
            <p:ph type="tbl" sz="quarter" idx="33"/>
          </p:nvPr>
        </p:nvSpPr>
        <p:spPr>
          <a:xfrm>
            <a:off x="3885345" y="1908424"/>
            <a:ext cx="6407970" cy="3496352"/>
          </a:xfrm>
        </p:spPr>
        <p:txBody>
          <a:bodyPr/>
          <a:lstStyle/>
          <a:p>
            <a:endParaRPr lang="en-US"/>
          </a:p>
        </p:txBody>
      </p:sp>
      <p:sp>
        <p:nvSpPr>
          <p:cNvPr id="15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8731076" y="548977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578961464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6884988" cy="2648102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6" name="Bildplatzhalter 5"/>
          <p:cNvSpPr>
            <a:spLocks noGrp="1"/>
          </p:cNvSpPr>
          <p:nvPr>
            <p:ph type="pic" sz="quarter" idx="30"/>
          </p:nvPr>
        </p:nvSpPr>
        <p:spPr>
          <a:xfrm>
            <a:off x="3810000" y="4578558"/>
            <a:ext cx="3391200" cy="1710805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8" name="Bildplatzhalter 5"/>
          <p:cNvSpPr>
            <a:spLocks noGrp="1"/>
          </p:cNvSpPr>
          <p:nvPr>
            <p:ph type="pic" sz="quarter" idx="32"/>
          </p:nvPr>
        </p:nvSpPr>
        <p:spPr>
          <a:xfrm>
            <a:off x="7303788" y="4578558"/>
            <a:ext cx="3391200" cy="1710805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3" hasCustomPrompt="1"/>
          </p:nvPr>
        </p:nvSpPr>
        <p:spPr>
          <a:xfrm>
            <a:off x="3864404" y="1881433"/>
            <a:ext cx="6751801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3864405" y="4628542"/>
            <a:ext cx="326155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35" hasCustomPrompt="1"/>
          </p:nvPr>
        </p:nvSpPr>
        <p:spPr>
          <a:xfrm>
            <a:off x="7354651" y="4628542"/>
            <a:ext cx="326155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821591126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5"/>
          <p:cNvSpPr>
            <a:spLocks noGrp="1"/>
          </p:cNvSpPr>
          <p:nvPr>
            <p:ph type="pic" sz="quarter" idx="30"/>
          </p:nvPr>
        </p:nvSpPr>
        <p:spPr>
          <a:xfrm>
            <a:off x="7303788" y="1825360"/>
            <a:ext cx="3391200" cy="2160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3391200" cy="446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Bildplatzhalter 5"/>
          <p:cNvSpPr>
            <a:spLocks noGrp="1"/>
          </p:cNvSpPr>
          <p:nvPr>
            <p:ph type="pic" sz="quarter" idx="32"/>
          </p:nvPr>
        </p:nvSpPr>
        <p:spPr>
          <a:xfrm>
            <a:off x="7303788" y="4129363"/>
            <a:ext cx="3391200" cy="2160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3" hasCustomPrompt="1"/>
          </p:nvPr>
        </p:nvSpPr>
        <p:spPr>
          <a:xfrm>
            <a:off x="3864405" y="1881433"/>
            <a:ext cx="3282496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7354652" y="1881433"/>
            <a:ext cx="2916474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35" hasCustomPrompt="1"/>
          </p:nvPr>
        </p:nvSpPr>
        <p:spPr>
          <a:xfrm>
            <a:off x="7354651" y="4193350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97194333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5"/>
          <p:cNvSpPr>
            <a:spLocks noGrp="1"/>
          </p:cNvSpPr>
          <p:nvPr>
            <p:ph type="pic" sz="quarter" idx="30"/>
          </p:nvPr>
        </p:nvSpPr>
        <p:spPr>
          <a:xfrm>
            <a:off x="7303788" y="1825360"/>
            <a:ext cx="3391200" cy="2160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3391200" cy="446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3" hasCustomPrompt="1"/>
          </p:nvPr>
        </p:nvSpPr>
        <p:spPr>
          <a:xfrm>
            <a:off x="3864405" y="1881433"/>
            <a:ext cx="3282496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7354652" y="1881433"/>
            <a:ext cx="2916474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503619826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ildplatzhalter 5"/>
          <p:cNvSpPr>
            <a:spLocks noGrp="1"/>
          </p:cNvSpPr>
          <p:nvPr>
            <p:ph type="pic" sz="quarter" idx="33"/>
          </p:nvPr>
        </p:nvSpPr>
        <p:spPr>
          <a:xfrm>
            <a:off x="8467471" y="1825363"/>
            <a:ext cx="2261812" cy="298624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4560203" cy="298624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608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3864405" y="1881433"/>
            <a:ext cx="3282496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5" hasCustomPrompt="1"/>
          </p:nvPr>
        </p:nvSpPr>
        <p:spPr>
          <a:xfrm>
            <a:off x="8515052" y="1881433"/>
            <a:ext cx="1756073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50940749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5"/>
          <p:cNvSpPr>
            <a:spLocks noGrp="1"/>
          </p:cNvSpPr>
          <p:nvPr>
            <p:ph type="pic" sz="quarter" idx="30"/>
          </p:nvPr>
        </p:nvSpPr>
        <p:spPr>
          <a:xfrm>
            <a:off x="7303788" y="1825360"/>
            <a:ext cx="3391200" cy="1036519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8" name="Bildplatzhalter 5"/>
          <p:cNvSpPr>
            <a:spLocks noGrp="1"/>
          </p:cNvSpPr>
          <p:nvPr>
            <p:ph type="pic" sz="quarter" idx="32"/>
          </p:nvPr>
        </p:nvSpPr>
        <p:spPr>
          <a:xfrm>
            <a:off x="7303788" y="5252563"/>
            <a:ext cx="3391200" cy="10368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4" name="Bildplatzhalter 5"/>
          <p:cNvSpPr>
            <a:spLocks noGrp="1"/>
          </p:cNvSpPr>
          <p:nvPr>
            <p:ph type="pic" sz="quarter" idx="36"/>
          </p:nvPr>
        </p:nvSpPr>
        <p:spPr>
          <a:xfrm>
            <a:off x="7303788" y="4110069"/>
            <a:ext cx="3391200" cy="10368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5" name="Bildplatzhalter 5"/>
          <p:cNvSpPr>
            <a:spLocks noGrp="1"/>
          </p:cNvSpPr>
          <p:nvPr>
            <p:ph type="pic" sz="quarter" idx="37"/>
          </p:nvPr>
        </p:nvSpPr>
        <p:spPr>
          <a:xfrm>
            <a:off x="7303788" y="2967574"/>
            <a:ext cx="3391200" cy="10368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3391200" cy="446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3" hasCustomPrompt="1"/>
          </p:nvPr>
        </p:nvSpPr>
        <p:spPr>
          <a:xfrm>
            <a:off x="3864405" y="1881433"/>
            <a:ext cx="3282496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7354652" y="1881433"/>
            <a:ext cx="2916474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35" hasCustomPrompt="1"/>
          </p:nvPr>
        </p:nvSpPr>
        <p:spPr>
          <a:xfrm>
            <a:off x="7354651" y="5314230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 Placeholder 4"/>
          <p:cNvSpPr>
            <a:spLocks noGrp="1"/>
          </p:cNvSpPr>
          <p:nvPr>
            <p:ph type="body" sz="quarter" idx="38" hasCustomPrompt="1"/>
          </p:nvPr>
        </p:nvSpPr>
        <p:spPr>
          <a:xfrm>
            <a:off x="7354651" y="4171735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 Placeholder 4"/>
          <p:cNvSpPr>
            <a:spLocks noGrp="1"/>
          </p:cNvSpPr>
          <p:nvPr>
            <p:ph type="body" sz="quarter" idx="39" hasCustomPrompt="1"/>
          </p:nvPr>
        </p:nvSpPr>
        <p:spPr>
          <a:xfrm>
            <a:off x="7354651" y="3029241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575587784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ext_Map_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5"/>
          <p:cNvSpPr>
            <a:spLocks noGrp="1"/>
          </p:cNvSpPr>
          <p:nvPr>
            <p:ph type="pic" sz="quarter" idx="30"/>
          </p:nvPr>
        </p:nvSpPr>
        <p:spPr>
          <a:xfrm>
            <a:off x="7303788" y="1825359"/>
            <a:ext cx="3391200" cy="140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4" name="Bildplatzhalter 5"/>
          <p:cNvSpPr>
            <a:spLocks noGrp="1"/>
          </p:cNvSpPr>
          <p:nvPr>
            <p:ph type="pic" sz="quarter" idx="36"/>
          </p:nvPr>
        </p:nvSpPr>
        <p:spPr>
          <a:xfrm>
            <a:off x="7303788" y="4885363"/>
            <a:ext cx="3391200" cy="140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5" name="Bildplatzhalter 5"/>
          <p:cNvSpPr>
            <a:spLocks noGrp="1"/>
          </p:cNvSpPr>
          <p:nvPr>
            <p:ph type="pic" sz="quarter" idx="37"/>
          </p:nvPr>
        </p:nvSpPr>
        <p:spPr>
          <a:xfrm>
            <a:off x="7303788" y="3355361"/>
            <a:ext cx="3391200" cy="140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3810000" y="1825363"/>
            <a:ext cx="3391200" cy="4464000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3049737" cy="4536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33" hasCustomPrompt="1"/>
          </p:nvPr>
        </p:nvSpPr>
        <p:spPr>
          <a:xfrm>
            <a:off x="3864405" y="1881433"/>
            <a:ext cx="3282496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34" hasCustomPrompt="1"/>
          </p:nvPr>
        </p:nvSpPr>
        <p:spPr>
          <a:xfrm>
            <a:off x="7354652" y="1881433"/>
            <a:ext cx="2916474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 Placeholder 4"/>
          <p:cNvSpPr>
            <a:spLocks noGrp="1"/>
          </p:cNvSpPr>
          <p:nvPr>
            <p:ph type="body" sz="quarter" idx="38" hasCustomPrompt="1"/>
          </p:nvPr>
        </p:nvSpPr>
        <p:spPr>
          <a:xfrm>
            <a:off x="7354651" y="4951809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 Placeholder 4"/>
          <p:cNvSpPr>
            <a:spLocks noGrp="1"/>
          </p:cNvSpPr>
          <p:nvPr>
            <p:ph type="body" sz="quarter" idx="39" hasCustomPrompt="1"/>
          </p:nvPr>
        </p:nvSpPr>
        <p:spPr>
          <a:xfrm>
            <a:off x="7354651" y="3420591"/>
            <a:ext cx="2916475" cy="179536"/>
          </a:xfrm>
        </p:spPr>
        <p:txBody>
          <a:bodyPr/>
          <a:lstStyle>
            <a:lvl1pPr>
              <a:defRPr sz="11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788576034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46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6031134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304862183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922448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3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9821122" cy="4608000"/>
          </a:xfrm>
        </p:spPr>
        <p:txBody>
          <a:bodyPr wrap="square" numCol="3" spcCol="342000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2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8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247917971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8731076" y="5672009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710900820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8731076" y="548977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1492792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736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8731076" y="5306438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52220546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5532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8731076" y="5119642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93681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36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8731076" y="4934975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725468447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18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8731076" y="4746092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5564873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Grey_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Rechteck 20"/>
          <p:cNvSpPr>
            <a:spLocks/>
          </p:cNvSpPr>
          <p:nvPr userDrawn="1"/>
        </p:nvSpPr>
        <p:spPr>
          <a:xfrm>
            <a:off x="434975" y="1825364"/>
            <a:ext cx="10267950" cy="300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8731076" y="4570897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596338010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46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48954900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403244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6288026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38884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6533701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3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4755" y="1802503"/>
            <a:ext cx="9821122" cy="4608000"/>
          </a:xfrm>
        </p:spPr>
        <p:txBody>
          <a:bodyPr wrap="square" numCol="3" spcCol="342000">
            <a:noAutofit/>
          </a:bodyPr>
          <a:lstStyle>
            <a:lvl1pPr marL="0" indent="0">
              <a:lnSpc>
                <a:spcPct val="1000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9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92660"/>
            <a:ext cx="9839385" cy="138499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900"/>
            </a:lvl1pPr>
          </a:lstStyle>
          <a:p>
            <a:pPr lvl="0"/>
            <a:r>
              <a:rPr lang="en-US" dirty="0"/>
              <a:t>Legal Disclaimer 9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8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811654250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3744417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115274215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736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352839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381625574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18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3024337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90981474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00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9680423" cy="280831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807595148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7961922" y="1908422"/>
            <a:ext cx="2304256" cy="38164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3044477" y="1908422"/>
            <a:ext cx="2304256" cy="38164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2304256" cy="38164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5503199" y="1908422"/>
            <a:ext cx="2304256" cy="381642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1325042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able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7961922" y="1908422"/>
            <a:ext cx="2304256" cy="367240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3044477" y="1908422"/>
            <a:ext cx="2304256" cy="367240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2304256" cy="367240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5503199" y="1908422"/>
            <a:ext cx="2304256" cy="3672409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58515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able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7368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7961922" y="1908422"/>
            <a:ext cx="2304256" cy="352839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3044477" y="1908422"/>
            <a:ext cx="2304256" cy="352839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2304256" cy="352839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5503199" y="1908422"/>
            <a:ext cx="2304256" cy="3528393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4408570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7961922" y="2196455"/>
            <a:ext cx="2304256" cy="352839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3044477" y="2196455"/>
            <a:ext cx="2304256" cy="352839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2196455"/>
            <a:ext cx="2304256" cy="352839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5503199" y="2196455"/>
            <a:ext cx="2304256" cy="352839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8" name="Table Placeholder 6"/>
          <p:cNvSpPr>
            <a:spLocks noGrp="1"/>
          </p:cNvSpPr>
          <p:nvPr>
            <p:ph type="tbl" sz="quarter" idx="37"/>
          </p:nvPr>
        </p:nvSpPr>
        <p:spPr>
          <a:xfrm>
            <a:off x="585755" y="1908422"/>
            <a:ext cx="7221700" cy="2880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7961921" y="1908422"/>
            <a:ext cx="2302217" cy="288033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498604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hteck 20"/>
          <p:cNvSpPr>
            <a:spLocks/>
          </p:cNvSpPr>
          <p:nvPr userDrawn="1"/>
        </p:nvSpPr>
        <p:spPr>
          <a:xfrm>
            <a:off x="434975" y="1825364"/>
            <a:ext cx="10267950" cy="300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2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8731076" y="4570897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2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5505450" y="1908422"/>
            <a:ext cx="4760728" cy="259228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4" y="1908422"/>
            <a:ext cx="4595846" cy="2592289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557874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8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46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4595845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5505450" y="1908422"/>
            <a:ext cx="4760728" cy="417646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03834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ver_and_Section_divi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2970436" y="2839776"/>
            <a:ext cx="7724552" cy="3677159"/>
          </a:xfrm>
          <a:solidFill>
            <a:schemeClr val="bg2"/>
          </a:solidFill>
        </p:spPr>
        <p:txBody>
          <a:bodyPr>
            <a:noAutofit/>
          </a:bodyPr>
          <a:lstStyle/>
          <a:p>
            <a:endParaRPr lang="de-CH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511277694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able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7" name="Table Placeholder 6"/>
          <p:cNvSpPr>
            <a:spLocks noGrp="1"/>
          </p:cNvSpPr>
          <p:nvPr>
            <p:ph type="tbl" sz="quarter" idx="32"/>
          </p:nvPr>
        </p:nvSpPr>
        <p:spPr>
          <a:xfrm>
            <a:off x="585755" y="1908422"/>
            <a:ext cx="4595845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able Placeholder 6"/>
          <p:cNvSpPr>
            <a:spLocks noGrp="1"/>
          </p:cNvSpPr>
          <p:nvPr>
            <p:ph type="tbl" sz="quarter" idx="33"/>
          </p:nvPr>
        </p:nvSpPr>
        <p:spPr>
          <a:xfrm>
            <a:off x="5505450" y="1908422"/>
            <a:ext cx="4760728" cy="3600401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5937752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4" y="2196455"/>
            <a:ext cx="9691722" cy="288032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9" hasCustomPrompt="1"/>
          </p:nvPr>
        </p:nvSpPr>
        <p:spPr>
          <a:xfrm>
            <a:off x="585753" y="5076775"/>
            <a:ext cx="9691721" cy="257250"/>
          </a:xfrm>
        </p:spPr>
        <p:txBody>
          <a:bodyPr wrap="square" lIns="35941" tIns="35941" rIns="35941" bIns="35941" anchor="t" anchorCtr="0"/>
          <a:lstStyle>
            <a:lvl1pPr marL="144000" indent="-144127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3" name="Text Placeholder 3"/>
          <p:cNvSpPr>
            <a:spLocks noGrp="1"/>
          </p:cNvSpPr>
          <p:nvPr>
            <p:ph type="body" sz="quarter" idx="40" hasCustomPrompt="1"/>
          </p:nvPr>
        </p:nvSpPr>
        <p:spPr>
          <a:xfrm>
            <a:off x="585755" y="1908422"/>
            <a:ext cx="9691721" cy="257250"/>
          </a:xfrm>
        </p:spPr>
        <p:txBody>
          <a:bodyPr wrap="square" lIns="35941" tIns="35941" rIns="35941" bIns="35941" anchor="t" anchorCtr="0"/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b="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887509628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46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555351" y="1908422"/>
            <a:ext cx="1800000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800000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4524947" y="1908422"/>
            <a:ext cx="1800000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6494543" y="1908422"/>
            <a:ext cx="1800000" cy="417646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8464139" y="1908422"/>
            <a:ext cx="1800000" cy="417646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6827362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able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555351" y="1908422"/>
            <a:ext cx="1800000" cy="38884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800000" cy="38884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4524947" y="1908422"/>
            <a:ext cx="1800000" cy="38884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6494543" y="1908422"/>
            <a:ext cx="1800000" cy="388843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8464139" y="1908422"/>
            <a:ext cx="1800000" cy="3888433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570411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able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555351" y="1908422"/>
            <a:ext cx="1800000" cy="403244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800000" cy="403244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4524947" y="1908422"/>
            <a:ext cx="1800000" cy="403244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6494543" y="1908422"/>
            <a:ext cx="1800000" cy="403244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8464139" y="1908422"/>
            <a:ext cx="1800000" cy="4032449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8784521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226232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3866709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5507186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7147663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1" name="Table Placeholder 6"/>
          <p:cNvSpPr>
            <a:spLocks noGrp="1"/>
          </p:cNvSpPr>
          <p:nvPr>
            <p:ph type="tbl" sz="quarter" idx="42"/>
          </p:nvPr>
        </p:nvSpPr>
        <p:spPr>
          <a:xfrm>
            <a:off x="8788139" y="1908422"/>
            <a:ext cx="1476000" cy="36004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2" name="Table Placeholder 6"/>
          <p:cNvSpPr>
            <a:spLocks noGrp="1"/>
          </p:cNvSpPr>
          <p:nvPr>
            <p:ph type="tbl" sz="quarter" idx="43"/>
          </p:nvPr>
        </p:nvSpPr>
        <p:spPr>
          <a:xfrm>
            <a:off x="585755" y="5652839"/>
            <a:ext cx="9685370" cy="22550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7105217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able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226232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3866709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5507186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7147663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1" name="Table Placeholder 6"/>
          <p:cNvSpPr>
            <a:spLocks noGrp="1"/>
          </p:cNvSpPr>
          <p:nvPr>
            <p:ph type="tbl" sz="quarter" idx="42"/>
          </p:nvPr>
        </p:nvSpPr>
        <p:spPr>
          <a:xfrm>
            <a:off x="8788139" y="1908422"/>
            <a:ext cx="1476000" cy="345638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2" name="Table Placeholder 6"/>
          <p:cNvSpPr>
            <a:spLocks noGrp="1"/>
          </p:cNvSpPr>
          <p:nvPr>
            <p:ph type="tbl" sz="quarter" idx="43"/>
          </p:nvPr>
        </p:nvSpPr>
        <p:spPr>
          <a:xfrm>
            <a:off x="585755" y="5515935"/>
            <a:ext cx="9685370" cy="22550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2853977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able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92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4" name="Table Placeholder 6"/>
          <p:cNvSpPr>
            <a:spLocks noGrp="1"/>
          </p:cNvSpPr>
          <p:nvPr>
            <p:ph type="tbl" sz="quarter" idx="34"/>
          </p:nvPr>
        </p:nvSpPr>
        <p:spPr>
          <a:xfrm>
            <a:off x="2226232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7" name="Table Placeholder 6"/>
          <p:cNvSpPr>
            <a:spLocks noGrp="1"/>
          </p:cNvSpPr>
          <p:nvPr>
            <p:ph type="tbl" sz="quarter" idx="35"/>
          </p:nvPr>
        </p:nvSpPr>
        <p:spPr>
          <a:xfrm>
            <a:off x="585755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9" name="Table Placeholder 6"/>
          <p:cNvSpPr>
            <a:spLocks noGrp="1"/>
          </p:cNvSpPr>
          <p:nvPr>
            <p:ph type="tbl" sz="quarter" idx="36"/>
          </p:nvPr>
        </p:nvSpPr>
        <p:spPr>
          <a:xfrm>
            <a:off x="3866709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0" name="Table Placeholder 6"/>
          <p:cNvSpPr>
            <a:spLocks noGrp="1"/>
          </p:cNvSpPr>
          <p:nvPr>
            <p:ph type="tbl" sz="quarter" idx="38"/>
          </p:nvPr>
        </p:nvSpPr>
        <p:spPr>
          <a:xfrm>
            <a:off x="5507186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3" name="Table Placeholder 6"/>
          <p:cNvSpPr>
            <a:spLocks noGrp="1"/>
          </p:cNvSpPr>
          <p:nvPr>
            <p:ph type="tbl" sz="quarter" idx="41"/>
          </p:nvPr>
        </p:nvSpPr>
        <p:spPr>
          <a:xfrm>
            <a:off x="7147663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1" name="Table Placeholder 6"/>
          <p:cNvSpPr>
            <a:spLocks noGrp="1"/>
          </p:cNvSpPr>
          <p:nvPr>
            <p:ph type="tbl" sz="quarter" idx="42"/>
          </p:nvPr>
        </p:nvSpPr>
        <p:spPr>
          <a:xfrm>
            <a:off x="8788139" y="1908422"/>
            <a:ext cx="1476000" cy="3312369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2" name="Table Placeholder 6"/>
          <p:cNvSpPr>
            <a:spLocks noGrp="1"/>
          </p:cNvSpPr>
          <p:nvPr>
            <p:ph type="tbl" sz="quarter" idx="43"/>
          </p:nvPr>
        </p:nvSpPr>
        <p:spPr>
          <a:xfrm>
            <a:off x="585755" y="5345199"/>
            <a:ext cx="9685370" cy="225506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282460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xt_Step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22" name="Textplatzhalter 4"/>
          <p:cNvSpPr>
            <a:spLocks noGrp="1"/>
          </p:cNvSpPr>
          <p:nvPr>
            <p:ph type="body" sz="quarter" idx="49" hasCustomPrompt="1"/>
          </p:nvPr>
        </p:nvSpPr>
        <p:spPr>
          <a:xfrm>
            <a:off x="412750" y="5881376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5</a:t>
            </a:r>
          </a:p>
        </p:txBody>
      </p:sp>
      <p:sp>
        <p:nvSpPr>
          <p:cNvPr id="21" name="Textplatzhalter 4"/>
          <p:cNvSpPr>
            <a:spLocks noGrp="1"/>
          </p:cNvSpPr>
          <p:nvPr>
            <p:ph type="body" sz="quarter" idx="48" hasCustomPrompt="1"/>
          </p:nvPr>
        </p:nvSpPr>
        <p:spPr>
          <a:xfrm>
            <a:off x="412750" y="482304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4</a:t>
            </a:r>
          </a:p>
        </p:txBody>
      </p:sp>
      <p:sp>
        <p:nvSpPr>
          <p:cNvPr id="20" name="Textplatzhalter 4"/>
          <p:cNvSpPr>
            <a:spLocks noGrp="1"/>
          </p:cNvSpPr>
          <p:nvPr>
            <p:ph type="body" sz="quarter" idx="47" hasCustomPrompt="1"/>
          </p:nvPr>
        </p:nvSpPr>
        <p:spPr>
          <a:xfrm>
            <a:off x="412750" y="377547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3</a:t>
            </a:r>
          </a:p>
        </p:txBody>
      </p:sp>
      <p:sp>
        <p:nvSpPr>
          <p:cNvPr id="18" name="Textplatzhalter 4"/>
          <p:cNvSpPr>
            <a:spLocks noGrp="1"/>
          </p:cNvSpPr>
          <p:nvPr>
            <p:ph type="body" sz="quarter" idx="46" hasCustomPrompt="1"/>
          </p:nvPr>
        </p:nvSpPr>
        <p:spPr>
          <a:xfrm>
            <a:off x="412750" y="2731280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2</a:t>
            </a:r>
          </a:p>
        </p:txBody>
      </p:sp>
      <p:sp>
        <p:nvSpPr>
          <p:cNvPr id="17" name="Textplatzhalter 4"/>
          <p:cNvSpPr>
            <a:spLocks noGrp="1"/>
          </p:cNvSpPr>
          <p:nvPr>
            <p:ph type="body" sz="quarter" idx="45" hasCustomPrompt="1"/>
          </p:nvPr>
        </p:nvSpPr>
        <p:spPr>
          <a:xfrm>
            <a:off x="412750" y="1675732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1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9" name="Textplatzhalter 4"/>
          <p:cNvSpPr>
            <a:spLocks noGrp="1"/>
          </p:cNvSpPr>
          <p:nvPr>
            <p:ph type="body" sz="quarter" idx="40" hasCustomPrompt="1"/>
          </p:nvPr>
        </p:nvSpPr>
        <p:spPr>
          <a:xfrm>
            <a:off x="1098228" y="1667073"/>
            <a:ext cx="9172897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Please fill in here 1st task</a:t>
            </a:r>
          </a:p>
        </p:txBody>
      </p:sp>
      <p:sp>
        <p:nvSpPr>
          <p:cNvPr id="36" name="Textplatzhalter 4"/>
          <p:cNvSpPr>
            <a:spLocks noGrp="1"/>
          </p:cNvSpPr>
          <p:nvPr>
            <p:ph type="body" sz="quarter" idx="41" hasCustomPrompt="1"/>
          </p:nvPr>
        </p:nvSpPr>
        <p:spPr>
          <a:xfrm>
            <a:off x="1098228" y="5879173"/>
            <a:ext cx="9172897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</a:t>
            </a:r>
            <a:r>
              <a:rPr lang="en-US" sz="1600" dirty="0"/>
              <a:t>here 5th task</a:t>
            </a:r>
          </a:p>
        </p:txBody>
      </p:sp>
      <p:sp>
        <p:nvSpPr>
          <p:cNvPr id="37" name="Textplatzhalter 4"/>
          <p:cNvSpPr>
            <a:spLocks noGrp="1"/>
          </p:cNvSpPr>
          <p:nvPr>
            <p:ph type="body" sz="quarter" idx="42" hasCustomPrompt="1"/>
          </p:nvPr>
        </p:nvSpPr>
        <p:spPr>
          <a:xfrm>
            <a:off x="1098228" y="4826148"/>
            <a:ext cx="9172897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</a:t>
            </a:r>
            <a:r>
              <a:rPr lang="en-US" sz="1600" dirty="0"/>
              <a:t>here 4th task</a:t>
            </a:r>
          </a:p>
        </p:txBody>
      </p:sp>
      <p:sp>
        <p:nvSpPr>
          <p:cNvPr id="38" name="Textplatzhalter 4"/>
          <p:cNvSpPr>
            <a:spLocks noGrp="1"/>
          </p:cNvSpPr>
          <p:nvPr>
            <p:ph type="body" sz="quarter" idx="43" hasCustomPrompt="1"/>
          </p:nvPr>
        </p:nvSpPr>
        <p:spPr>
          <a:xfrm>
            <a:off x="1098228" y="3773123"/>
            <a:ext cx="9172897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</a:t>
            </a:r>
            <a:r>
              <a:rPr lang="en-US" sz="1600" dirty="0"/>
              <a:t>here 3rd task</a:t>
            </a:r>
          </a:p>
        </p:txBody>
      </p:sp>
      <p:sp>
        <p:nvSpPr>
          <p:cNvPr id="39" name="Textplatzhalter 4"/>
          <p:cNvSpPr>
            <a:spLocks noGrp="1"/>
          </p:cNvSpPr>
          <p:nvPr>
            <p:ph type="body" sz="quarter" idx="44" hasCustomPrompt="1"/>
          </p:nvPr>
        </p:nvSpPr>
        <p:spPr>
          <a:xfrm>
            <a:off x="1098228" y="2720098"/>
            <a:ext cx="9172897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</a:t>
            </a:r>
            <a:r>
              <a:rPr lang="en-US" sz="1600" dirty="0"/>
              <a:t>here 2nd task</a:t>
            </a:r>
          </a:p>
        </p:txBody>
      </p:sp>
      <p:sp>
        <p:nvSpPr>
          <p:cNvPr id="24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5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158929300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de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9" name="Textplatzhalter 4"/>
          <p:cNvSpPr>
            <a:spLocks noGrp="1"/>
          </p:cNvSpPr>
          <p:nvPr>
            <p:ph type="body" sz="quarter" idx="40" hasCustomPrompt="1"/>
          </p:nvPr>
        </p:nvSpPr>
        <p:spPr>
          <a:xfrm>
            <a:off x="1098229" y="166707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Please fill in here 1st index topic</a:t>
            </a:r>
          </a:p>
        </p:txBody>
      </p:sp>
      <p:sp>
        <p:nvSpPr>
          <p:cNvPr id="36" name="Textplatzhalter 4"/>
          <p:cNvSpPr>
            <a:spLocks noGrp="1"/>
          </p:cNvSpPr>
          <p:nvPr>
            <p:ph type="body" sz="quarter" idx="41" hasCustomPrompt="1"/>
          </p:nvPr>
        </p:nvSpPr>
        <p:spPr>
          <a:xfrm>
            <a:off x="1098229" y="587917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5th index topic</a:t>
            </a:r>
            <a:endParaRPr lang="en-US" sz="1600" dirty="0"/>
          </a:p>
        </p:txBody>
      </p:sp>
      <p:sp>
        <p:nvSpPr>
          <p:cNvPr id="37" name="Textplatzhalter 4"/>
          <p:cNvSpPr>
            <a:spLocks noGrp="1"/>
          </p:cNvSpPr>
          <p:nvPr>
            <p:ph type="body" sz="quarter" idx="42" hasCustomPrompt="1"/>
          </p:nvPr>
        </p:nvSpPr>
        <p:spPr>
          <a:xfrm>
            <a:off x="1098229" y="4826148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4th index topic</a:t>
            </a:r>
          </a:p>
        </p:txBody>
      </p:sp>
      <p:sp>
        <p:nvSpPr>
          <p:cNvPr id="38" name="Textplatzhalter 4"/>
          <p:cNvSpPr>
            <a:spLocks noGrp="1"/>
          </p:cNvSpPr>
          <p:nvPr>
            <p:ph type="body" sz="quarter" idx="43" hasCustomPrompt="1"/>
          </p:nvPr>
        </p:nvSpPr>
        <p:spPr>
          <a:xfrm>
            <a:off x="1098229" y="377312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3rd index topic</a:t>
            </a:r>
          </a:p>
        </p:txBody>
      </p:sp>
      <p:sp>
        <p:nvSpPr>
          <p:cNvPr id="39" name="Textplatzhalter 4"/>
          <p:cNvSpPr>
            <a:spLocks noGrp="1"/>
          </p:cNvSpPr>
          <p:nvPr>
            <p:ph type="body" sz="quarter" idx="44" hasCustomPrompt="1"/>
          </p:nvPr>
        </p:nvSpPr>
        <p:spPr>
          <a:xfrm>
            <a:off x="1098229" y="2720098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2nd index topic</a:t>
            </a:r>
          </a:p>
        </p:txBody>
      </p:sp>
      <p:sp>
        <p:nvSpPr>
          <p:cNvPr id="17" name="Textplatzhalter 4"/>
          <p:cNvSpPr>
            <a:spLocks noGrp="1"/>
          </p:cNvSpPr>
          <p:nvPr>
            <p:ph type="body" sz="quarter" idx="45" hasCustomPrompt="1"/>
          </p:nvPr>
        </p:nvSpPr>
        <p:spPr>
          <a:xfrm>
            <a:off x="8947100" y="166707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Page</a:t>
            </a:r>
          </a:p>
        </p:txBody>
      </p:sp>
      <p:sp>
        <p:nvSpPr>
          <p:cNvPr id="18" name="Textplatzhalter 4"/>
          <p:cNvSpPr>
            <a:spLocks noGrp="1"/>
          </p:cNvSpPr>
          <p:nvPr>
            <p:ph type="body" sz="quarter" idx="46" hasCustomPrompt="1"/>
          </p:nvPr>
        </p:nvSpPr>
        <p:spPr>
          <a:xfrm>
            <a:off x="8947100" y="2720098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Page</a:t>
            </a:r>
          </a:p>
        </p:txBody>
      </p:sp>
      <p:sp>
        <p:nvSpPr>
          <p:cNvPr id="20" name="Textplatzhalter 4"/>
          <p:cNvSpPr>
            <a:spLocks noGrp="1"/>
          </p:cNvSpPr>
          <p:nvPr>
            <p:ph type="body" sz="quarter" idx="47" hasCustomPrompt="1"/>
          </p:nvPr>
        </p:nvSpPr>
        <p:spPr>
          <a:xfrm>
            <a:off x="8947100" y="377312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Page</a:t>
            </a:r>
          </a:p>
        </p:txBody>
      </p:sp>
      <p:sp>
        <p:nvSpPr>
          <p:cNvPr id="21" name="Textplatzhalter 4"/>
          <p:cNvSpPr>
            <a:spLocks noGrp="1"/>
          </p:cNvSpPr>
          <p:nvPr>
            <p:ph type="body" sz="quarter" idx="48" hasCustomPrompt="1"/>
          </p:nvPr>
        </p:nvSpPr>
        <p:spPr>
          <a:xfrm>
            <a:off x="8947100" y="4826148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Page</a:t>
            </a:r>
          </a:p>
        </p:txBody>
      </p:sp>
      <p:sp>
        <p:nvSpPr>
          <p:cNvPr id="22" name="Textplatzhalter 4"/>
          <p:cNvSpPr>
            <a:spLocks noGrp="1"/>
          </p:cNvSpPr>
          <p:nvPr>
            <p:ph type="body" sz="quarter" idx="49" hasCustomPrompt="1"/>
          </p:nvPr>
        </p:nvSpPr>
        <p:spPr>
          <a:xfrm>
            <a:off x="8947100" y="587917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Page</a:t>
            </a:r>
          </a:p>
        </p:txBody>
      </p:sp>
      <p:sp>
        <p:nvSpPr>
          <p:cNvPr id="23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24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5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platzhalter 4"/>
          <p:cNvSpPr>
            <a:spLocks noGrp="1"/>
          </p:cNvSpPr>
          <p:nvPr>
            <p:ph type="body" sz="quarter" idx="50" hasCustomPrompt="1"/>
          </p:nvPr>
        </p:nvSpPr>
        <p:spPr>
          <a:xfrm>
            <a:off x="412750" y="5881376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5</a:t>
            </a:r>
          </a:p>
        </p:txBody>
      </p:sp>
      <p:sp>
        <p:nvSpPr>
          <p:cNvPr id="28" name="Textplatzhalter 4"/>
          <p:cNvSpPr>
            <a:spLocks noGrp="1"/>
          </p:cNvSpPr>
          <p:nvPr>
            <p:ph type="body" sz="quarter" idx="51" hasCustomPrompt="1"/>
          </p:nvPr>
        </p:nvSpPr>
        <p:spPr>
          <a:xfrm>
            <a:off x="412750" y="482304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4</a:t>
            </a:r>
          </a:p>
        </p:txBody>
      </p:sp>
      <p:sp>
        <p:nvSpPr>
          <p:cNvPr id="30" name="Textplatzhalter 4"/>
          <p:cNvSpPr>
            <a:spLocks noGrp="1"/>
          </p:cNvSpPr>
          <p:nvPr>
            <p:ph type="body" sz="quarter" idx="52" hasCustomPrompt="1"/>
          </p:nvPr>
        </p:nvSpPr>
        <p:spPr>
          <a:xfrm>
            <a:off x="412750" y="377547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3</a:t>
            </a:r>
          </a:p>
        </p:txBody>
      </p:sp>
      <p:sp>
        <p:nvSpPr>
          <p:cNvPr id="31" name="Textplatzhalter 4"/>
          <p:cNvSpPr>
            <a:spLocks noGrp="1"/>
          </p:cNvSpPr>
          <p:nvPr>
            <p:ph type="body" sz="quarter" idx="53" hasCustomPrompt="1"/>
          </p:nvPr>
        </p:nvSpPr>
        <p:spPr>
          <a:xfrm>
            <a:off x="412750" y="2731280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2</a:t>
            </a:r>
          </a:p>
        </p:txBody>
      </p:sp>
      <p:sp>
        <p:nvSpPr>
          <p:cNvPr id="32" name="Textplatzhalter 4"/>
          <p:cNvSpPr>
            <a:spLocks noGrp="1"/>
          </p:cNvSpPr>
          <p:nvPr>
            <p:ph type="body" sz="quarter" idx="54" hasCustomPrompt="1"/>
          </p:nvPr>
        </p:nvSpPr>
        <p:spPr>
          <a:xfrm>
            <a:off x="412750" y="1675732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743483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48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44640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60371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385673478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9" name="Textplatzhalter 4"/>
          <p:cNvSpPr>
            <a:spLocks noGrp="1"/>
          </p:cNvSpPr>
          <p:nvPr>
            <p:ph type="body" sz="quarter" idx="40" hasCustomPrompt="1"/>
          </p:nvPr>
        </p:nvSpPr>
        <p:spPr>
          <a:xfrm>
            <a:off x="1098227" y="166707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Please fill in here 1st agenda topic</a:t>
            </a:r>
          </a:p>
        </p:txBody>
      </p:sp>
      <p:sp>
        <p:nvSpPr>
          <p:cNvPr id="36" name="Textplatzhalter 4"/>
          <p:cNvSpPr>
            <a:spLocks noGrp="1"/>
          </p:cNvSpPr>
          <p:nvPr>
            <p:ph type="body" sz="quarter" idx="41" hasCustomPrompt="1"/>
          </p:nvPr>
        </p:nvSpPr>
        <p:spPr>
          <a:xfrm>
            <a:off x="1098227" y="587917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5th agenda topic</a:t>
            </a:r>
            <a:endParaRPr lang="en-US" sz="1600" dirty="0"/>
          </a:p>
        </p:txBody>
      </p:sp>
      <p:sp>
        <p:nvSpPr>
          <p:cNvPr id="37" name="Textplatzhalter 4"/>
          <p:cNvSpPr>
            <a:spLocks noGrp="1"/>
          </p:cNvSpPr>
          <p:nvPr>
            <p:ph type="body" sz="quarter" idx="42" hasCustomPrompt="1"/>
          </p:nvPr>
        </p:nvSpPr>
        <p:spPr>
          <a:xfrm>
            <a:off x="1098227" y="4826148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4th agenda topic</a:t>
            </a:r>
          </a:p>
        </p:txBody>
      </p:sp>
      <p:sp>
        <p:nvSpPr>
          <p:cNvPr id="38" name="Textplatzhalter 4"/>
          <p:cNvSpPr>
            <a:spLocks noGrp="1"/>
          </p:cNvSpPr>
          <p:nvPr>
            <p:ph type="body" sz="quarter" idx="43" hasCustomPrompt="1"/>
          </p:nvPr>
        </p:nvSpPr>
        <p:spPr>
          <a:xfrm>
            <a:off x="1098227" y="3773123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3rd agenda topic</a:t>
            </a:r>
          </a:p>
        </p:txBody>
      </p:sp>
      <p:sp>
        <p:nvSpPr>
          <p:cNvPr id="39" name="Textplatzhalter 4"/>
          <p:cNvSpPr>
            <a:spLocks noGrp="1"/>
          </p:cNvSpPr>
          <p:nvPr>
            <p:ph type="body" sz="quarter" idx="44" hasCustomPrompt="1"/>
          </p:nvPr>
        </p:nvSpPr>
        <p:spPr>
          <a:xfrm>
            <a:off x="1098227" y="2720098"/>
            <a:ext cx="7380000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ts val="4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/>
            </a:lvl1pPr>
            <a:lvl2pPr marL="144463" indent="-144463">
              <a:defRPr baseline="0"/>
            </a:lvl2pPr>
          </a:lstStyle>
          <a:p>
            <a:pPr>
              <a:lnSpc>
                <a:spcPct val="100000"/>
              </a:lnSpc>
              <a:spcAft>
                <a:spcPts val="4600"/>
              </a:spcAft>
            </a:pPr>
            <a:r>
              <a:rPr lang="en-US" dirty="0"/>
              <a:t>Please fill in here 2nd agenda topic</a:t>
            </a:r>
          </a:p>
        </p:txBody>
      </p:sp>
      <p:sp>
        <p:nvSpPr>
          <p:cNvPr id="17" name="Textplatzhalter 4"/>
          <p:cNvSpPr>
            <a:spLocks noGrp="1"/>
          </p:cNvSpPr>
          <p:nvPr>
            <p:ph type="body" sz="quarter" idx="45" hasCustomPrompt="1"/>
          </p:nvPr>
        </p:nvSpPr>
        <p:spPr>
          <a:xfrm>
            <a:off x="8947100" y="166707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Time </a:t>
            </a:r>
          </a:p>
        </p:txBody>
      </p:sp>
      <p:sp>
        <p:nvSpPr>
          <p:cNvPr id="20" name="Textplatzhalter 4"/>
          <p:cNvSpPr>
            <a:spLocks noGrp="1"/>
          </p:cNvSpPr>
          <p:nvPr>
            <p:ph type="body" sz="quarter" idx="46" hasCustomPrompt="1"/>
          </p:nvPr>
        </p:nvSpPr>
        <p:spPr>
          <a:xfrm>
            <a:off x="8947100" y="2720098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Time </a:t>
            </a:r>
          </a:p>
        </p:txBody>
      </p:sp>
      <p:sp>
        <p:nvSpPr>
          <p:cNvPr id="21" name="Textplatzhalter 4"/>
          <p:cNvSpPr>
            <a:spLocks noGrp="1"/>
          </p:cNvSpPr>
          <p:nvPr>
            <p:ph type="body" sz="quarter" idx="47" hasCustomPrompt="1"/>
          </p:nvPr>
        </p:nvSpPr>
        <p:spPr>
          <a:xfrm>
            <a:off x="8947100" y="377312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Time </a:t>
            </a:r>
          </a:p>
        </p:txBody>
      </p:sp>
      <p:sp>
        <p:nvSpPr>
          <p:cNvPr id="22" name="Textplatzhalter 4"/>
          <p:cNvSpPr>
            <a:spLocks noGrp="1"/>
          </p:cNvSpPr>
          <p:nvPr>
            <p:ph type="body" sz="quarter" idx="48" hasCustomPrompt="1"/>
          </p:nvPr>
        </p:nvSpPr>
        <p:spPr>
          <a:xfrm>
            <a:off x="8947100" y="4826148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Time </a:t>
            </a:r>
          </a:p>
        </p:txBody>
      </p:sp>
      <p:sp>
        <p:nvSpPr>
          <p:cNvPr id="23" name="Textplatzhalter 4"/>
          <p:cNvSpPr>
            <a:spLocks noGrp="1"/>
          </p:cNvSpPr>
          <p:nvPr>
            <p:ph type="body" sz="quarter" idx="49" hasCustomPrompt="1"/>
          </p:nvPr>
        </p:nvSpPr>
        <p:spPr>
          <a:xfrm>
            <a:off x="8947100" y="5879173"/>
            <a:ext cx="1324025" cy="533315"/>
          </a:xfrm>
        </p:spPr>
        <p:txBody>
          <a:bodyPr wrap="square" lIns="35941" tIns="35941" rIns="35941" bIns="35941" anchor="b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600">
                <a:solidFill>
                  <a:srgbClr val="A8A8A7"/>
                </a:solidFill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Time </a:t>
            </a:r>
          </a:p>
        </p:txBody>
      </p:sp>
      <p:sp>
        <p:nvSpPr>
          <p:cNvPr id="24" name="Textplatzhalter 4"/>
          <p:cNvSpPr>
            <a:spLocks noGrp="1"/>
          </p:cNvSpPr>
          <p:nvPr>
            <p:ph type="body" sz="quarter" idx="50" hasCustomPrompt="1"/>
          </p:nvPr>
        </p:nvSpPr>
        <p:spPr>
          <a:xfrm>
            <a:off x="412750" y="5881376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5</a:t>
            </a:r>
          </a:p>
        </p:txBody>
      </p:sp>
      <p:sp>
        <p:nvSpPr>
          <p:cNvPr id="25" name="Textplatzhalter 4"/>
          <p:cNvSpPr>
            <a:spLocks noGrp="1"/>
          </p:cNvSpPr>
          <p:nvPr>
            <p:ph type="body" sz="quarter" idx="51" hasCustomPrompt="1"/>
          </p:nvPr>
        </p:nvSpPr>
        <p:spPr>
          <a:xfrm>
            <a:off x="412750" y="482304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4</a:t>
            </a:r>
          </a:p>
        </p:txBody>
      </p:sp>
      <p:sp>
        <p:nvSpPr>
          <p:cNvPr id="26" name="Textplatzhalter 4"/>
          <p:cNvSpPr>
            <a:spLocks noGrp="1"/>
          </p:cNvSpPr>
          <p:nvPr>
            <p:ph type="body" sz="quarter" idx="52" hasCustomPrompt="1"/>
          </p:nvPr>
        </p:nvSpPr>
        <p:spPr>
          <a:xfrm>
            <a:off x="412750" y="3775471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3</a:t>
            </a:r>
          </a:p>
        </p:txBody>
      </p:sp>
      <p:sp>
        <p:nvSpPr>
          <p:cNvPr id="28" name="Textplatzhalter 4"/>
          <p:cNvSpPr>
            <a:spLocks noGrp="1"/>
          </p:cNvSpPr>
          <p:nvPr>
            <p:ph type="body" sz="quarter" idx="53" hasCustomPrompt="1"/>
          </p:nvPr>
        </p:nvSpPr>
        <p:spPr>
          <a:xfrm>
            <a:off x="412750" y="2731280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2</a:t>
            </a:r>
          </a:p>
        </p:txBody>
      </p:sp>
      <p:sp>
        <p:nvSpPr>
          <p:cNvPr id="30" name="Textplatzhalter 4"/>
          <p:cNvSpPr>
            <a:spLocks noGrp="1"/>
          </p:cNvSpPr>
          <p:nvPr>
            <p:ph type="body" sz="quarter" idx="54" hasCustomPrompt="1"/>
          </p:nvPr>
        </p:nvSpPr>
        <p:spPr>
          <a:xfrm>
            <a:off x="412750" y="1675732"/>
            <a:ext cx="666676" cy="507989"/>
          </a:xfrm>
        </p:spPr>
        <p:txBody>
          <a:bodyPr wrap="square" lIns="0" tIns="0" rIns="0" bIns="0" anchor="t" anchorCtr="0">
            <a:noAutofit/>
          </a:bodyPr>
          <a:lstStyle>
            <a:lvl1pPr marL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3600">
                <a:latin typeface="+mn-lt"/>
              </a:defRPr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1</a:t>
            </a:r>
          </a:p>
        </p:txBody>
      </p:sp>
      <p:sp>
        <p:nvSpPr>
          <p:cNvPr id="32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40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060874442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pecial templa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20" name="Gerade Verbindung 273407"/>
          <p:cNvCxnSpPr/>
          <p:nvPr userDrawn="1"/>
        </p:nvCxnSpPr>
        <p:spPr>
          <a:xfrm>
            <a:off x="585754" y="2162550"/>
            <a:ext cx="1800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47"/>
          <p:cNvCxnSpPr/>
          <p:nvPr userDrawn="1"/>
        </p:nvCxnSpPr>
        <p:spPr>
          <a:xfrm>
            <a:off x="2555350" y="2162550"/>
            <a:ext cx="1800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53"/>
          <p:cNvCxnSpPr/>
          <p:nvPr userDrawn="1"/>
        </p:nvCxnSpPr>
        <p:spPr>
          <a:xfrm>
            <a:off x="4524946" y="2162550"/>
            <a:ext cx="1800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57"/>
          <p:cNvCxnSpPr/>
          <p:nvPr userDrawn="1"/>
        </p:nvCxnSpPr>
        <p:spPr>
          <a:xfrm>
            <a:off x="6494542" y="2162550"/>
            <a:ext cx="1800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Gerade Verbindung 61"/>
          <p:cNvCxnSpPr/>
          <p:nvPr userDrawn="1"/>
        </p:nvCxnSpPr>
        <p:spPr>
          <a:xfrm>
            <a:off x="8464139" y="2162550"/>
            <a:ext cx="1800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 Placeholder 3"/>
          <p:cNvSpPr>
            <a:spLocks noGrp="1"/>
          </p:cNvSpPr>
          <p:nvPr>
            <p:ph type="body" sz="quarter" idx="11" hasCustomPrompt="1"/>
          </p:nvPr>
        </p:nvSpPr>
        <p:spPr>
          <a:xfrm>
            <a:off x="2554108" y="2243719"/>
            <a:ext cx="1800000" cy="3697151"/>
          </a:xfrm>
        </p:spPr>
        <p:txBody>
          <a:bodyPr>
            <a:noAutofit/>
          </a:bodyPr>
          <a:lstStyle>
            <a:lvl1pPr marL="145205" indent="-145205">
              <a:lnSpc>
                <a:spcPct val="100000"/>
              </a:lnSpc>
              <a:spcAft>
                <a:spcPts val="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 sz="1000"/>
            </a:lvl1pPr>
            <a:lvl2pPr>
              <a:defRPr lang="en-US" sz="1000" b="0" i="0" kern="1200" dirty="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</a:lstStyle>
          <a:p>
            <a:pPr marL="144000" lvl="1" indent="-144000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</a:pPr>
            <a:r>
              <a:rPr lang="en-US" dirty="0"/>
              <a:t>Add text</a:t>
            </a:r>
          </a:p>
        </p:txBody>
      </p:sp>
      <p:sp>
        <p:nvSpPr>
          <p:cNvPr id="30" name="Text Placeholder 3"/>
          <p:cNvSpPr>
            <a:spLocks noGrp="1"/>
          </p:cNvSpPr>
          <p:nvPr>
            <p:ph type="body" sz="quarter" idx="12" hasCustomPrompt="1"/>
          </p:nvPr>
        </p:nvSpPr>
        <p:spPr>
          <a:xfrm>
            <a:off x="4524118" y="2243719"/>
            <a:ext cx="1800000" cy="3697151"/>
          </a:xfrm>
        </p:spPr>
        <p:txBody>
          <a:bodyPr>
            <a:noAutofit/>
          </a:bodyPr>
          <a:lstStyle>
            <a:lvl1pPr marL="145205" indent="-145205">
              <a:lnSpc>
                <a:spcPct val="100000"/>
              </a:lnSpc>
              <a:spcAft>
                <a:spcPts val="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 sz="1000"/>
            </a:lvl1pPr>
            <a:lvl2pPr>
              <a:defRPr lang="en-US" sz="1000" b="0" i="0" kern="1200" dirty="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</a:lstStyle>
          <a:p>
            <a:pPr marL="144000" lvl="1" indent="-144000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</a:pPr>
            <a:r>
              <a:rPr lang="en-US" dirty="0"/>
              <a:t>Add text</a:t>
            </a:r>
          </a:p>
        </p:txBody>
      </p:sp>
      <p:sp>
        <p:nvSpPr>
          <p:cNvPr id="31" name="Text Placeholder 3"/>
          <p:cNvSpPr>
            <a:spLocks noGrp="1"/>
          </p:cNvSpPr>
          <p:nvPr>
            <p:ph type="body" sz="quarter" idx="13" hasCustomPrompt="1"/>
          </p:nvPr>
        </p:nvSpPr>
        <p:spPr>
          <a:xfrm>
            <a:off x="6494128" y="2243719"/>
            <a:ext cx="1800000" cy="3697151"/>
          </a:xfrm>
        </p:spPr>
        <p:txBody>
          <a:bodyPr>
            <a:noAutofit/>
          </a:bodyPr>
          <a:lstStyle>
            <a:lvl1pPr marL="145205" indent="-145205">
              <a:lnSpc>
                <a:spcPct val="100000"/>
              </a:lnSpc>
              <a:spcAft>
                <a:spcPts val="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 sz="1000"/>
            </a:lvl1pPr>
            <a:lvl2pPr>
              <a:defRPr lang="en-US" sz="1000" b="0" i="0" kern="1200" dirty="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</a:lstStyle>
          <a:p>
            <a:pPr marL="144000" lvl="1" indent="-144000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</a:pPr>
            <a:r>
              <a:rPr lang="en-US" dirty="0"/>
              <a:t>Add text</a:t>
            </a:r>
          </a:p>
        </p:txBody>
      </p:sp>
      <p:sp>
        <p:nvSpPr>
          <p:cNvPr id="32" name="Text Placeholder 3"/>
          <p:cNvSpPr>
            <a:spLocks noGrp="1"/>
          </p:cNvSpPr>
          <p:nvPr>
            <p:ph type="body" sz="quarter" idx="14" hasCustomPrompt="1"/>
          </p:nvPr>
        </p:nvSpPr>
        <p:spPr>
          <a:xfrm>
            <a:off x="8464139" y="2243719"/>
            <a:ext cx="1800000" cy="3697151"/>
          </a:xfrm>
        </p:spPr>
        <p:txBody>
          <a:bodyPr>
            <a:noAutofit/>
          </a:bodyPr>
          <a:lstStyle>
            <a:lvl1pPr marL="145205" indent="-145205">
              <a:lnSpc>
                <a:spcPct val="100000"/>
              </a:lnSpc>
              <a:spcAft>
                <a:spcPts val="60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 sz="1000"/>
            </a:lvl1pPr>
            <a:lvl2pPr>
              <a:defRPr lang="en-US" sz="1000" b="0" i="0" kern="1200" dirty="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</a:lstStyle>
          <a:p>
            <a:pPr marL="144000" lvl="1" indent="-144000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</a:pPr>
            <a:r>
              <a:rPr lang="en-US" dirty="0"/>
              <a:t>Add text</a:t>
            </a:r>
          </a:p>
        </p:txBody>
      </p:sp>
      <p:sp>
        <p:nvSpPr>
          <p:cNvPr id="35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36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2555350" y="1908422"/>
            <a:ext cx="1800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7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4524946" y="1908422"/>
            <a:ext cx="1800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8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6494542" y="1908422"/>
            <a:ext cx="1800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9" name="Text Placeholder 2"/>
          <p:cNvSpPr>
            <a:spLocks noGrp="1"/>
          </p:cNvSpPr>
          <p:nvPr>
            <p:ph type="body" sz="quarter" idx="19" hasCustomPrompt="1"/>
          </p:nvPr>
        </p:nvSpPr>
        <p:spPr>
          <a:xfrm>
            <a:off x="8464139" y="1908422"/>
            <a:ext cx="1800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0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1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4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34" name="Text Placeholder 36"/>
          <p:cNvSpPr>
            <a:spLocks noGrp="1"/>
          </p:cNvSpPr>
          <p:nvPr>
            <p:ph type="body" sz="quarter" idx="45" hasCustomPrompt="1"/>
          </p:nvPr>
        </p:nvSpPr>
        <p:spPr>
          <a:xfrm>
            <a:off x="584098" y="2243719"/>
            <a:ext cx="1800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585754" y="1908422"/>
            <a:ext cx="1800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074727832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pecial templa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3" name="Text Placeholder 36"/>
          <p:cNvSpPr>
            <a:spLocks noGrp="1"/>
          </p:cNvSpPr>
          <p:nvPr>
            <p:ph type="body" sz="quarter" idx="51" hasCustomPrompt="1"/>
          </p:nvPr>
        </p:nvSpPr>
        <p:spPr>
          <a:xfrm>
            <a:off x="7996139" y="2243719"/>
            <a:ext cx="226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48" name="Text Placeholder 36"/>
          <p:cNvSpPr>
            <a:spLocks noGrp="1"/>
          </p:cNvSpPr>
          <p:nvPr>
            <p:ph type="body" sz="quarter" idx="46" hasCustomPrompt="1"/>
          </p:nvPr>
        </p:nvSpPr>
        <p:spPr>
          <a:xfrm>
            <a:off x="3055883" y="2243719"/>
            <a:ext cx="226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49" name="Text Placeholder 36"/>
          <p:cNvSpPr>
            <a:spLocks noGrp="1"/>
          </p:cNvSpPr>
          <p:nvPr>
            <p:ph type="body" sz="quarter" idx="47" hasCustomPrompt="1"/>
          </p:nvPr>
        </p:nvSpPr>
        <p:spPr>
          <a:xfrm>
            <a:off x="5526011" y="2243719"/>
            <a:ext cx="226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47" name="Text Placeholder 36"/>
          <p:cNvSpPr>
            <a:spLocks noGrp="1"/>
          </p:cNvSpPr>
          <p:nvPr>
            <p:ph type="body" sz="quarter" idx="45" hasCustomPrompt="1"/>
          </p:nvPr>
        </p:nvSpPr>
        <p:spPr>
          <a:xfrm>
            <a:off x="584098" y="2243719"/>
            <a:ext cx="226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20" name="Gerade Verbindung 273407"/>
          <p:cNvCxnSpPr/>
          <p:nvPr userDrawn="1"/>
        </p:nvCxnSpPr>
        <p:spPr>
          <a:xfrm>
            <a:off x="585755" y="2162550"/>
            <a:ext cx="226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47"/>
          <p:cNvCxnSpPr/>
          <p:nvPr userDrawn="1"/>
        </p:nvCxnSpPr>
        <p:spPr>
          <a:xfrm>
            <a:off x="3055883" y="2162550"/>
            <a:ext cx="226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53"/>
          <p:cNvCxnSpPr/>
          <p:nvPr userDrawn="1"/>
        </p:nvCxnSpPr>
        <p:spPr>
          <a:xfrm>
            <a:off x="5526011" y="2162550"/>
            <a:ext cx="226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rade Verbindung 57"/>
          <p:cNvCxnSpPr/>
          <p:nvPr userDrawn="1"/>
        </p:nvCxnSpPr>
        <p:spPr>
          <a:xfrm>
            <a:off x="7996139" y="2162550"/>
            <a:ext cx="226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2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9" name="Text Placeholder 2"/>
          <p:cNvSpPr>
            <a:spLocks noGrp="1"/>
          </p:cNvSpPr>
          <p:nvPr>
            <p:ph type="body" sz="quarter" idx="15" hasCustomPrompt="1"/>
          </p:nvPr>
        </p:nvSpPr>
        <p:spPr>
          <a:xfrm>
            <a:off x="585755" y="1908422"/>
            <a:ext cx="226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0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3055883" y="1908422"/>
            <a:ext cx="226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1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5526011" y="1908422"/>
            <a:ext cx="226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2" name="Text Placeholder 2"/>
          <p:cNvSpPr>
            <a:spLocks noGrp="1"/>
          </p:cNvSpPr>
          <p:nvPr>
            <p:ph type="body" sz="quarter" idx="18" hasCustomPrompt="1"/>
          </p:nvPr>
        </p:nvSpPr>
        <p:spPr>
          <a:xfrm>
            <a:off x="7996139" y="1908422"/>
            <a:ext cx="226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658473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pecial templa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8" name="Text Placeholder 36"/>
          <p:cNvSpPr>
            <a:spLocks noGrp="1"/>
          </p:cNvSpPr>
          <p:nvPr>
            <p:ph type="body" sz="quarter" idx="46" hasCustomPrompt="1"/>
          </p:nvPr>
        </p:nvSpPr>
        <p:spPr>
          <a:xfrm>
            <a:off x="3885119" y="2243719"/>
            <a:ext cx="307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49" name="Text Placeholder 36"/>
          <p:cNvSpPr>
            <a:spLocks noGrp="1"/>
          </p:cNvSpPr>
          <p:nvPr>
            <p:ph type="body" sz="quarter" idx="47" hasCustomPrompt="1"/>
          </p:nvPr>
        </p:nvSpPr>
        <p:spPr>
          <a:xfrm>
            <a:off x="7186139" y="2243719"/>
            <a:ext cx="307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47" name="Text Placeholder 36"/>
          <p:cNvSpPr>
            <a:spLocks noGrp="1"/>
          </p:cNvSpPr>
          <p:nvPr>
            <p:ph type="body" sz="quarter" idx="45" hasCustomPrompt="1"/>
          </p:nvPr>
        </p:nvSpPr>
        <p:spPr>
          <a:xfrm>
            <a:off x="584098" y="2243719"/>
            <a:ext cx="3078000" cy="3697152"/>
          </a:xfrm>
          <a:noFill/>
        </p:spPr>
        <p:txBody>
          <a:bodyPr wrap="square" lIns="0" tIns="0" rIns="0" bIns="0" anchor="t" anchorCtr="0">
            <a:noAutofit/>
          </a:bodyPr>
          <a:lstStyle>
            <a:lvl1pPr marL="144000" indent="-144127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1pPr>
            <a:lvl2pPr marL="144000" indent="-144000" algn="l" defTabSz="746749" rtl="0" eaLnBrk="1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Wingdings" panose="05000000000000000000" pitchFamily="2" charset="2"/>
              <a:buChar char="§"/>
              <a:tabLst/>
              <a:defRPr sz="1000">
                <a:latin typeface="Credit Suisse Type Light" panose="020B0303040503020204" pitchFamily="34" charset="0"/>
              </a:defRPr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1"/>
            <a:r>
              <a:rPr lang="en-US" dirty="0"/>
              <a:t>Add text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20" name="Gerade Verbindung 273407"/>
          <p:cNvCxnSpPr/>
          <p:nvPr userDrawn="1"/>
        </p:nvCxnSpPr>
        <p:spPr>
          <a:xfrm flipV="1">
            <a:off x="585755" y="2162550"/>
            <a:ext cx="307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47"/>
          <p:cNvCxnSpPr/>
          <p:nvPr userDrawn="1"/>
        </p:nvCxnSpPr>
        <p:spPr>
          <a:xfrm flipV="1">
            <a:off x="3885947" y="2162550"/>
            <a:ext cx="307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53"/>
          <p:cNvCxnSpPr/>
          <p:nvPr userDrawn="1"/>
        </p:nvCxnSpPr>
        <p:spPr>
          <a:xfrm flipV="1">
            <a:off x="7186139" y="2162550"/>
            <a:ext cx="3078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17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5" name="Text Placeholder 2"/>
          <p:cNvSpPr>
            <a:spLocks noGrp="1"/>
          </p:cNvSpPr>
          <p:nvPr>
            <p:ph type="body" sz="quarter" idx="16" hasCustomPrompt="1"/>
          </p:nvPr>
        </p:nvSpPr>
        <p:spPr>
          <a:xfrm>
            <a:off x="3885947" y="1908422"/>
            <a:ext cx="307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 Placeholder 2"/>
          <p:cNvSpPr>
            <a:spLocks noGrp="1"/>
          </p:cNvSpPr>
          <p:nvPr>
            <p:ph type="body" sz="quarter" idx="17" hasCustomPrompt="1"/>
          </p:nvPr>
        </p:nvSpPr>
        <p:spPr>
          <a:xfrm>
            <a:off x="7186139" y="1908422"/>
            <a:ext cx="307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 Placeholder 2"/>
          <p:cNvSpPr>
            <a:spLocks noGrp="1"/>
          </p:cNvSpPr>
          <p:nvPr>
            <p:ph type="body" sz="quarter" idx="48" hasCustomPrompt="1"/>
          </p:nvPr>
        </p:nvSpPr>
        <p:spPr>
          <a:xfrm>
            <a:off x="585755" y="1908422"/>
            <a:ext cx="3078000" cy="252239"/>
          </a:xfrm>
        </p:spPr>
        <p:txBody>
          <a:bodyPr lIns="0" tIns="36000" rIns="0" bIns="36000"/>
          <a:lstStyle>
            <a:lvl1pPr>
              <a:defRPr b="1">
                <a:solidFill>
                  <a:schemeClr val="tx1"/>
                </a:solidFill>
              </a:defRPr>
            </a:lvl1pPr>
            <a:lvl2pPr>
              <a:defRPr b="1">
                <a:solidFill>
                  <a:schemeClr val="tx1"/>
                </a:solidFill>
              </a:defRPr>
            </a:lvl2pPr>
            <a:lvl3pPr>
              <a:defRPr b="1">
                <a:solidFill>
                  <a:schemeClr val="tx1"/>
                </a:solidFill>
              </a:defRPr>
            </a:lvl3pPr>
            <a:lvl4pPr>
              <a:defRPr b="1">
                <a:solidFill>
                  <a:schemeClr val="tx1"/>
                </a:solidFill>
              </a:defRPr>
            </a:lvl4pPr>
            <a:lvl5pPr>
              <a:defRPr b="1">
                <a:solidFill>
                  <a:schemeClr val="tx1"/>
                </a:solidFill>
              </a:defRPr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0814173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pecial templa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ildplatzhalter 5"/>
          <p:cNvSpPr>
            <a:spLocks noGrp="1"/>
          </p:cNvSpPr>
          <p:nvPr>
            <p:ph type="pic" sz="quarter" idx="36"/>
          </p:nvPr>
        </p:nvSpPr>
        <p:spPr>
          <a:xfrm>
            <a:off x="7194054" y="1825363"/>
            <a:ext cx="3070638" cy="1658955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17" name="Bildplatzhalter 5"/>
          <p:cNvSpPr>
            <a:spLocks noGrp="1"/>
          </p:cNvSpPr>
          <p:nvPr>
            <p:ph type="pic" sz="quarter" idx="33"/>
          </p:nvPr>
        </p:nvSpPr>
        <p:spPr>
          <a:xfrm>
            <a:off x="3814515" y="1825364"/>
            <a:ext cx="3070639" cy="1658955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434975" y="1825364"/>
            <a:ext cx="3070639" cy="1658955"/>
          </a:xfrm>
          <a:solidFill>
            <a:schemeClr val="bg2"/>
          </a:solidFill>
        </p:spPr>
        <p:txBody>
          <a:bodyPr anchor="b">
            <a:noAutofit/>
          </a:bodyPr>
          <a:lstStyle/>
          <a:p>
            <a:endParaRPr lang="de-CH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428624" y="3827239"/>
            <a:ext cx="3070800" cy="385440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platzhalter 4"/>
          <p:cNvSpPr>
            <a:spLocks noGrp="1"/>
          </p:cNvSpPr>
          <p:nvPr>
            <p:ph type="body" sz="quarter" idx="39" hasCustomPrompt="1"/>
          </p:nvPr>
        </p:nvSpPr>
        <p:spPr>
          <a:xfrm>
            <a:off x="428624" y="3653452"/>
            <a:ext cx="3070800" cy="168058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400" b="1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2" name="Textplatzhalter 4"/>
          <p:cNvSpPr>
            <a:spLocks noGrp="1"/>
          </p:cNvSpPr>
          <p:nvPr>
            <p:ph type="body" sz="quarter" idx="43" hasCustomPrompt="1"/>
          </p:nvPr>
        </p:nvSpPr>
        <p:spPr>
          <a:xfrm>
            <a:off x="7193339" y="3653452"/>
            <a:ext cx="3070800" cy="168058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400" b="1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3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25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26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34" name="Textplatzhalter 4"/>
          <p:cNvSpPr>
            <a:spLocks noGrp="1"/>
          </p:cNvSpPr>
          <p:nvPr>
            <p:ph type="body" sz="quarter" idx="44" hasCustomPrompt="1"/>
          </p:nvPr>
        </p:nvSpPr>
        <p:spPr>
          <a:xfrm>
            <a:off x="428624" y="4347030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35" name="Textplatzhalter 4"/>
          <p:cNvSpPr>
            <a:spLocks noGrp="1"/>
          </p:cNvSpPr>
          <p:nvPr>
            <p:ph type="body" sz="quarter" idx="45" hasCustomPrompt="1"/>
          </p:nvPr>
        </p:nvSpPr>
        <p:spPr>
          <a:xfrm>
            <a:off x="428624" y="5148783"/>
            <a:ext cx="3070800" cy="907427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 b="0"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endParaRPr lang="en-US" dirty="0"/>
          </a:p>
        </p:txBody>
      </p:sp>
      <p:sp>
        <p:nvSpPr>
          <p:cNvPr id="19" name="Textplatzhalter 4"/>
          <p:cNvSpPr>
            <a:spLocks noGrp="1"/>
          </p:cNvSpPr>
          <p:nvPr>
            <p:ph type="body" sz="quarter" idx="46" hasCustomPrompt="1"/>
          </p:nvPr>
        </p:nvSpPr>
        <p:spPr>
          <a:xfrm>
            <a:off x="1282392" y="4347030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20" name="Textplatzhalter 4"/>
          <p:cNvSpPr>
            <a:spLocks noGrp="1"/>
          </p:cNvSpPr>
          <p:nvPr>
            <p:ph type="body" sz="quarter" idx="47" hasCustomPrompt="1"/>
          </p:nvPr>
        </p:nvSpPr>
        <p:spPr>
          <a:xfrm>
            <a:off x="428624" y="4524456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21" name="Textplatzhalter 4"/>
          <p:cNvSpPr>
            <a:spLocks noGrp="1"/>
          </p:cNvSpPr>
          <p:nvPr>
            <p:ph type="body" sz="quarter" idx="48" hasCustomPrompt="1"/>
          </p:nvPr>
        </p:nvSpPr>
        <p:spPr>
          <a:xfrm>
            <a:off x="1282392" y="4524456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22" name="Textplatzhalter 4"/>
          <p:cNvSpPr>
            <a:spLocks noGrp="1"/>
          </p:cNvSpPr>
          <p:nvPr>
            <p:ph type="body" sz="quarter" idx="49" hasCustomPrompt="1"/>
          </p:nvPr>
        </p:nvSpPr>
        <p:spPr>
          <a:xfrm>
            <a:off x="428624" y="4699774"/>
            <a:ext cx="1317676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36" name="Textplatzhalter 4"/>
          <p:cNvSpPr>
            <a:spLocks noGrp="1"/>
          </p:cNvSpPr>
          <p:nvPr>
            <p:ph type="body" sz="quarter" idx="50" hasCustomPrompt="1"/>
          </p:nvPr>
        </p:nvSpPr>
        <p:spPr>
          <a:xfrm>
            <a:off x="880689" y="4699774"/>
            <a:ext cx="2618735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37" name="Textplatzhalter 4"/>
          <p:cNvSpPr>
            <a:spLocks noGrp="1"/>
          </p:cNvSpPr>
          <p:nvPr>
            <p:ph type="body" sz="quarter" idx="51" hasCustomPrompt="1"/>
          </p:nvPr>
        </p:nvSpPr>
        <p:spPr>
          <a:xfrm>
            <a:off x="428624" y="4873833"/>
            <a:ext cx="307080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38" name="Textplatzhalter 4"/>
          <p:cNvSpPr>
            <a:spLocks noGrp="1"/>
          </p:cNvSpPr>
          <p:nvPr>
            <p:ph type="body" sz="quarter" idx="52" hasCustomPrompt="1"/>
          </p:nvPr>
        </p:nvSpPr>
        <p:spPr>
          <a:xfrm>
            <a:off x="3814515" y="3827239"/>
            <a:ext cx="3070800" cy="385440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9" name="Textplatzhalter 4"/>
          <p:cNvSpPr>
            <a:spLocks noGrp="1"/>
          </p:cNvSpPr>
          <p:nvPr>
            <p:ph type="body" sz="quarter" idx="53" hasCustomPrompt="1"/>
          </p:nvPr>
        </p:nvSpPr>
        <p:spPr>
          <a:xfrm>
            <a:off x="3814515" y="3653452"/>
            <a:ext cx="3070800" cy="168058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 sz="1400" b="1"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1" name="Textplatzhalter 4"/>
          <p:cNvSpPr>
            <a:spLocks noGrp="1"/>
          </p:cNvSpPr>
          <p:nvPr>
            <p:ph type="body" sz="quarter" idx="55" hasCustomPrompt="1"/>
          </p:nvPr>
        </p:nvSpPr>
        <p:spPr>
          <a:xfrm>
            <a:off x="3814515" y="5148783"/>
            <a:ext cx="3070800" cy="907427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 b="0"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endParaRPr lang="en-US" dirty="0"/>
          </a:p>
        </p:txBody>
      </p:sp>
      <p:sp>
        <p:nvSpPr>
          <p:cNvPr id="45" name="Textplatzhalter 4"/>
          <p:cNvSpPr>
            <a:spLocks noGrp="1"/>
          </p:cNvSpPr>
          <p:nvPr>
            <p:ph type="body" sz="quarter" idx="56" hasCustomPrompt="1"/>
          </p:nvPr>
        </p:nvSpPr>
        <p:spPr>
          <a:xfrm>
            <a:off x="7193892" y="5148783"/>
            <a:ext cx="3070800" cy="907427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 b="0"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endParaRPr lang="en-US" dirty="0"/>
          </a:p>
        </p:txBody>
      </p:sp>
      <p:sp>
        <p:nvSpPr>
          <p:cNvPr id="46" name="Textplatzhalter 4"/>
          <p:cNvSpPr>
            <a:spLocks noGrp="1"/>
          </p:cNvSpPr>
          <p:nvPr>
            <p:ph type="body" sz="quarter" idx="57" hasCustomPrompt="1"/>
          </p:nvPr>
        </p:nvSpPr>
        <p:spPr>
          <a:xfrm>
            <a:off x="3814515" y="4347030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47" name="Textplatzhalter 4"/>
          <p:cNvSpPr>
            <a:spLocks noGrp="1"/>
          </p:cNvSpPr>
          <p:nvPr>
            <p:ph type="body" sz="quarter" idx="58" hasCustomPrompt="1"/>
          </p:nvPr>
        </p:nvSpPr>
        <p:spPr>
          <a:xfrm>
            <a:off x="4664387" y="4347030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48" name="Textplatzhalter 4"/>
          <p:cNvSpPr>
            <a:spLocks noGrp="1"/>
          </p:cNvSpPr>
          <p:nvPr>
            <p:ph type="body" sz="quarter" idx="59" hasCustomPrompt="1"/>
          </p:nvPr>
        </p:nvSpPr>
        <p:spPr>
          <a:xfrm>
            <a:off x="3814515" y="4524456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49" name="Textplatzhalter 4"/>
          <p:cNvSpPr>
            <a:spLocks noGrp="1"/>
          </p:cNvSpPr>
          <p:nvPr>
            <p:ph type="body" sz="quarter" idx="60" hasCustomPrompt="1"/>
          </p:nvPr>
        </p:nvSpPr>
        <p:spPr>
          <a:xfrm>
            <a:off x="4664387" y="4524456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0" name="Textplatzhalter 4"/>
          <p:cNvSpPr>
            <a:spLocks noGrp="1"/>
          </p:cNvSpPr>
          <p:nvPr>
            <p:ph type="body" sz="quarter" idx="61" hasCustomPrompt="1"/>
          </p:nvPr>
        </p:nvSpPr>
        <p:spPr>
          <a:xfrm>
            <a:off x="3814515" y="4699774"/>
            <a:ext cx="1317676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1" name="Textplatzhalter 4"/>
          <p:cNvSpPr>
            <a:spLocks noGrp="1"/>
          </p:cNvSpPr>
          <p:nvPr>
            <p:ph type="body" sz="quarter" idx="62" hasCustomPrompt="1"/>
          </p:nvPr>
        </p:nvSpPr>
        <p:spPr>
          <a:xfrm>
            <a:off x="4266580" y="4699774"/>
            <a:ext cx="2618735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2" name="Textplatzhalter 4"/>
          <p:cNvSpPr>
            <a:spLocks noGrp="1"/>
          </p:cNvSpPr>
          <p:nvPr>
            <p:ph type="body" sz="quarter" idx="63" hasCustomPrompt="1"/>
          </p:nvPr>
        </p:nvSpPr>
        <p:spPr>
          <a:xfrm>
            <a:off x="3814515" y="4873833"/>
            <a:ext cx="307080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3" name="Textplatzhalter 4"/>
          <p:cNvSpPr>
            <a:spLocks noGrp="1"/>
          </p:cNvSpPr>
          <p:nvPr>
            <p:ph type="body" sz="quarter" idx="64" hasCustomPrompt="1"/>
          </p:nvPr>
        </p:nvSpPr>
        <p:spPr>
          <a:xfrm>
            <a:off x="7193339" y="4347030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4" name="Textplatzhalter 4"/>
          <p:cNvSpPr>
            <a:spLocks noGrp="1"/>
          </p:cNvSpPr>
          <p:nvPr>
            <p:ph type="body" sz="quarter" idx="65" hasCustomPrompt="1"/>
          </p:nvPr>
        </p:nvSpPr>
        <p:spPr>
          <a:xfrm>
            <a:off x="8043211" y="4347030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5" name="Textplatzhalter 4"/>
          <p:cNvSpPr>
            <a:spLocks noGrp="1"/>
          </p:cNvSpPr>
          <p:nvPr>
            <p:ph type="body" sz="quarter" idx="66" hasCustomPrompt="1"/>
          </p:nvPr>
        </p:nvSpPr>
        <p:spPr>
          <a:xfrm>
            <a:off x="7193339" y="4524456"/>
            <a:ext cx="81362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6" name="Textplatzhalter 4"/>
          <p:cNvSpPr>
            <a:spLocks noGrp="1"/>
          </p:cNvSpPr>
          <p:nvPr>
            <p:ph type="body" sz="quarter" idx="67" hasCustomPrompt="1"/>
          </p:nvPr>
        </p:nvSpPr>
        <p:spPr>
          <a:xfrm>
            <a:off x="8043211" y="4524456"/>
            <a:ext cx="2223221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7" name="Textplatzhalter 4"/>
          <p:cNvSpPr>
            <a:spLocks noGrp="1"/>
          </p:cNvSpPr>
          <p:nvPr>
            <p:ph type="body" sz="quarter" idx="68" hasCustomPrompt="1"/>
          </p:nvPr>
        </p:nvSpPr>
        <p:spPr>
          <a:xfrm>
            <a:off x="7193339" y="4699774"/>
            <a:ext cx="1317676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8" name="Textplatzhalter 4"/>
          <p:cNvSpPr>
            <a:spLocks noGrp="1"/>
          </p:cNvSpPr>
          <p:nvPr>
            <p:ph type="body" sz="quarter" idx="69" hasCustomPrompt="1"/>
          </p:nvPr>
        </p:nvSpPr>
        <p:spPr>
          <a:xfrm>
            <a:off x="7645404" y="4699774"/>
            <a:ext cx="2618735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59" name="Textplatzhalter 4"/>
          <p:cNvSpPr>
            <a:spLocks noGrp="1"/>
          </p:cNvSpPr>
          <p:nvPr>
            <p:ph type="body" sz="quarter" idx="70" hasCustomPrompt="1"/>
          </p:nvPr>
        </p:nvSpPr>
        <p:spPr>
          <a:xfrm>
            <a:off x="7193339" y="4873833"/>
            <a:ext cx="3070800" cy="148474"/>
          </a:xfrm>
        </p:spPr>
        <p:txBody>
          <a:bodyPr wrap="square">
            <a:noAutofit/>
          </a:bodyPr>
          <a:lstStyle>
            <a:lvl1pPr marL="0" marR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lvl1pPr>
            <a:lvl2pPr marL="144463" indent="-144463">
              <a:defRPr baseline="0"/>
            </a:lvl2pPr>
          </a:lstStyle>
          <a:p>
            <a:pPr marL="0" marR="0" lvl="0" indent="0" algn="l" defTabSz="746749" rtl="0" eaLnBrk="1" fontAlgn="auto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None/>
              <a:tabLst/>
              <a:defRPr/>
            </a:pPr>
            <a:r>
              <a:rPr lang="en-US" dirty="0"/>
              <a:t>Add text</a:t>
            </a:r>
          </a:p>
        </p:txBody>
      </p:sp>
      <p:sp>
        <p:nvSpPr>
          <p:cNvPr id="40" name="Textplatzhalter 4"/>
          <p:cNvSpPr>
            <a:spLocks noGrp="1"/>
          </p:cNvSpPr>
          <p:nvPr>
            <p:ph type="body" sz="quarter" idx="71" hasCustomPrompt="1"/>
          </p:nvPr>
        </p:nvSpPr>
        <p:spPr>
          <a:xfrm>
            <a:off x="7193339" y="3827239"/>
            <a:ext cx="3070800" cy="385440"/>
          </a:xfrm>
        </p:spPr>
        <p:txBody>
          <a:bodyPr wrap="square">
            <a:noAutofit/>
          </a:bodyPr>
          <a:lstStyle>
            <a:lvl1pPr marL="0" indent="0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None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954238190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cxnSp>
        <p:nvCxnSpPr>
          <p:cNvPr id="8" name="Straight Connector 7"/>
          <p:cNvCxnSpPr/>
          <p:nvPr userDrawn="1"/>
        </p:nvCxnSpPr>
        <p:spPr>
          <a:xfrm flipV="1">
            <a:off x="1076325" y="3968639"/>
            <a:ext cx="6505575" cy="1048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/>
          <p:cNvSpPr/>
          <p:nvPr userDrawn="1"/>
        </p:nvSpPr>
        <p:spPr>
          <a:xfrm>
            <a:off x="1573344" y="2507631"/>
            <a:ext cx="4472393" cy="29220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0" i="0" dirty="0" err="1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8" name="Text Placeholder 3"/>
          <p:cNvSpPr>
            <a:spLocks noGrp="1"/>
          </p:cNvSpPr>
          <p:nvPr>
            <p:ph type="body" sz="quarter" idx="36" hasCustomPrompt="1"/>
          </p:nvPr>
        </p:nvSpPr>
        <p:spPr>
          <a:xfrm>
            <a:off x="5123049" y="3788710"/>
            <a:ext cx="1872000" cy="360909"/>
          </a:xfrm>
          <a:solidFill>
            <a:srgbClr val="0072CE"/>
          </a:solidFill>
        </p:spPr>
        <p:txBody>
          <a:bodyPr lIns="90000" tIns="90000" rIns="90000" bIns="90000" anchor="ctr" anchorCtr="0"/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2" hasCustomPrompt="1"/>
          </p:nvPr>
        </p:nvSpPr>
        <p:spPr>
          <a:xfrm>
            <a:off x="7581900" y="3788709"/>
            <a:ext cx="2700338" cy="360909"/>
          </a:xfrm>
          <a:solidFill>
            <a:srgbClr val="ADC8E9"/>
          </a:solidFill>
        </p:spPr>
        <p:txBody>
          <a:bodyPr lIns="90000" tIns="90000" rIns="90000" bIns="90000" anchor="ctr" anchorCtr="0"/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" name="Text Placeholder 39"/>
          <p:cNvSpPr>
            <a:spLocks noGrp="1"/>
          </p:cNvSpPr>
          <p:nvPr userDrawn="1">
            <p:ph type="body" sz="quarter" idx="33" hasCustomPrompt="1"/>
          </p:nvPr>
        </p:nvSpPr>
        <p:spPr>
          <a:xfrm>
            <a:off x="1069345" y="3789163"/>
            <a:ext cx="1008000" cy="360000"/>
          </a:xfrm>
          <a:solidFill>
            <a:srgbClr val="003868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1" name="Text Placeholder 39"/>
          <p:cNvSpPr>
            <a:spLocks noGrp="1"/>
          </p:cNvSpPr>
          <p:nvPr userDrawn="1">
            <p:ph type="body" sz="quarter" idx="34" hasCustomPrompt="1"/>
          </p:nvPr>
        </p:nvSpPr>
        <p:spPr>
          <a:xfrm>
            <a:off x="2664197" y="3789163"/>
            <a:ext cx="1872000" cy="360000"/>
          </a:xfrm>
          <a:solidFill>
            <a:srgbClr val="004C97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436268567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2" name="Rectangle 21"/>
          <p:cNvSpPr/>
          <p:nvPr userDrawn="1"/>
        </p:nvSpPr>
        <p:spPr>
          <a:xfrm>
            <a:off x="1573344" y="2851387"/>
            <a:ext cx="4472393" cy="223555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0" i="0" dirty="0" err="1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2" hasCustomPrompt="1"/>
          </p:nvPr>
        </p:nvSpPr>
        <p:spPr>
          <a:xfrm>
            <a:off x="7581900" y="3788709"/>
            <a:ext cx="2700338" cy="360909"/>
          </a:xfrm>
          <a:solidFill>
            <a:srgbClr val="ADC8E9"/>
          </a:solidFill>
        </p:spPr>
        <p:txBody>
          <a:bodyPr lIns="90000" tIns="90000" rIns="90000" bIns="90000" anchor="ctr" anchorCtr="0"/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 flipV="1">
            <a:off x="1076325" y="3968728"/>
            <a:ext cx="6505575" cy="871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9" name="Text Placeholder 39"/>
          <p:cNvSpPr>
            <a:spLocks noGrp="1"/>
          </p:cNvSpPr>
          <p:nvPr userDrawn="1">
            <p:ph type="body" sz="quarter" idx="33" hasCustomPrompt="1"/>
          </p:nvPr>
        </p:nvSpPr>
        <p:spPr>
          <a:xfrm>
            <a:off x="1069345" y="3789163"/>
            <a:ext cx="1008000" cy="360000"/>
          </a:xfrm>
          <a:solidFill>
            <a:srgbClr val="003868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0" name="Text Placeholder 39"/>
          <p:cNvSpPr>
            <a:spLocks noGrp="1"/>
          </p:cNvSpPr>
          <p:nvPr userDrawn="1">
            <p:ph type="body" sz="quarter" idx="34" hasCustomPrompt="1"/>
          </p:nvPr>
        </p:nvSpPr>
        <p:spPr>
          <a:xfrm>
            <a:off x="2664197" y="3789163"/>
            <a:ext cx="1872000" cy="360000"/>
          </a:xfrm>
          <a:solidFill>
            <a:srgbClr val="004C97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3"/>
          <p:cNvSpPr>
            <a:spLocks noGrp="1"/>
          </p:cNvSpPr>
          <p:nvPr>
            <p:ph type="body" sz="quarter" idx="36" hasCustomPrompt="1"/>
          </p:nvPr>
        </p:nvSpPr>
        <p:spPr>
          <a:xfrm>
            <a:off x="5123049" y="3788710"/>
            <a:ext cx="1872000" cy="360909"/>
          </a:xfrm>
          <a:solidFill>
            <a:srgbClr val="0072CE"/>
          </a:solidFill>
        </p:spPr>
        <p:txBody>
          <a:bodyPr lIns="90000" tIns="90000" rIns="90000" bIns="90000" anchor="ctr" anchorCtr="0"/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46" hasCustomPrompt="1"/>
          </p:nvPr>
        </p:nvSpPr>
        <p:spPr>
          <a:xfrm>
            <a:off x="1573343" y="5154850"/>
            <a:ext cx="4472394" cy="179536"/>
          </a:xfrm>
        </p:spPr>
        <p:txBody>
          <a:bodyPr/>
          <a:lstStyle>
            <a:lvl1pPr marL="144000" indent="-144127"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692836629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2" hasCustomPrompt="1"/>
          </p:nvPr>
        </p:nvSpPr>
        <p:spPr>
          <a:xfrm>
            <a:off x="7581900" y="3788709"/>
            <a:ext cx="2700338" cy="360909"/>
          </a:xfrm>
          <a:solidFill>
            <a:srgbClr val="ADC8E9"/>
          </a:solidFill>
        </p:spPr>
        <p:txBody>
          <a:bodyPr lIns="90000" tIns="90000" rIns="90000" bIns="90000" anchor="ctr" anchorCtr="0"/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7002766" y="3969163"/>
            <a:ext cx="579134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" name="Text Placeholder 39"/>
          <p:cNvSpPr>
            <a:spLocks noGrp="1"/>
          </p:cNvSpPr>
          <p:nvPr userDrawn="1">
            <p:ph type="body" sz="quarter" idx="33" hasCustomPrompt="1"/>
          </p:nvPr>
        </p:nvSpPr>
        <p:spPr>
          <a:xfrm>
            <a:off x="1069345" y="3789163"/>
            <a:ext cx="1008000" cy="360000"/>
          </a:xfrm>
          <a:solidFill>
            <a:srgbClr val="003868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1" name="Text Placeholder 39"/>
          <p:cNvSpPr>
            <a:spLocks noGrp="1"/>
          </p:cNvSpPr>
          <p:nvPr userDrawn="1">
            <p:ph type="body" sz="quarter" idx="34" hasCustomPrompt="1"/>
          </p:nvPr>
        </p:nvSpPr>
        <p:spPr>
          <a:xfrm>
            <a:off x="2657541" y="4176727"/>
            <a:ext cx="1872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8" name="Text Placeholder 39"/>
          <p:cNvSpPr>
            <a:spLocks noGrp="1"/>
          </p:cNvSpPr>
          <p:nvPr>
            <p:ph type="body" sz="quarter" idx="35" hasCustomPrompt="1"/>
          </p:nvPr>
        </p:nvSpPr>
        <p:spPr>
          <a:xfrm>
            <a:off x="2657541" y="3276575"/>
            <a:ext cx="1872000" cy="468000"/>
          </a:xfrm>
          <a:solidFill>
            <a:srgbClr val="004C97"/>
          </a:solidFill>
        </p:spPr>
        <p:txBody>
          <a:bodyPr lIns="90000" tIns="90000" rIns="90000" bIns="900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29" name="Elbow Connector 28"/>
          <p:cNvCxnSpPr>
            <a:stCxn id="40" idx="3"/>
            <a:endCxn id="28" idx="1"/>
          </p:cNvCxnSpPr>
          <p:nvPr userDrawn="1"/>
        </p:nvCxnSpPr>
        <p:spPr>
          <a:xfrm flipV="1">
            <a:off x="2077345" y="3510575"/>
            <a:ext cx="580196" cy="458588"/>
          </a:xfrm>
          <a:prstGeom prst="bentConnector3">
            <a:avLst/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Elbow Connector 32"/>
          <p:cNvCxnSpPr>
            <a:stCxn id="40" idx="3"/>
            <a:endCxn id="41" idx="1"/>
          </p:cNvCxnSpPr>
          <p:nvPr userDrawn="1"/>
        </p:nvCxnSpPr>
        <p:spPr>
          <a:xfrm>
            <a:off x="2077345" y="3969163"/>
            <a:ext cx="580196" cy="441564"/>
          </a:xfrm>
          <a:prstGeom prst="bentConnector3">
            <a:avLst/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 Placeholder 39"/>
          <p:cNvSpPr>
            <a:spLocks noGrp="1"/>
          </p:cNvSpPr>
          <p:nvPr>
            <p:ph type="body" sz="quarter" idx="36" hasCustomPrompt="1"/>
          </p:nvPr>
        </p:nvSpPr>
        <p:spPr>
          <a:xfrm>
            <a:off x="5109736" y="3996727"/>
            <a:ext cx="1872000" cy="64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>
            <p:ph type="body" sz="quarter" idx="37" hasCustomPrompt="1"/>
          </p:nvPr>
        </p:nvSpPr>
        <p:spPr>
          <a:xfrm>
            <a:off x="5109736" y="3276575"/>
            <a:ext cx="1872000" cy="64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45" name="Elbow Connector 44"/>
          <p:cNvCxnSpPr>
            <a:stCxn id="40" idx="2"/>
            <a:endCxn id="39" idx="2"/>
          </p:cNvCxnSpPr>
          <p:nvPr userDrawn="1"/>
        </p:nvCxnSpPr>
        <p:spPr>
          <a:xfrm rot="16200000" flipH="1">
            <a:off x="3561758" y="2160749"/>
            <a:ext cx="495564" cy="4472391"/>
          </a:xfrm>
          <a:prstGeom prst="bentConnector3">
            <a:avLst>
              <a:gd name="adj1" fmla="val 242872"/>
            </a:avLst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Elbow Connector 48"/>
          <p:cNvCxnSpPr>
            <a:stCxn id="42" idx="0"/>
            <a:endCxn id="40" idx="0"/>
          </p:cNvCxnSpPr>
          <p:nvPr userDrawn="1"/>
        </p:nvCxnSpPr>
        <p:spPr>
          <a:xfrm rot="16200000" flipH="1" flipV="1">
            <a:off x="3553247" y="1296673"/>
            <a:ext cx="512588" cy="4472391"/>
          </a:xfrm>
          <a:prstGeom prst="bentConnector3">
            <a:avLst>
              <a:gd name="adj1" fmla="val -135650"/>
            </a:avLst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8731076" y="5685889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361790820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32" hasCustomPrompt="1"/>
          </p:nvPr>
        </p:nvSpPr>
        <p:spPr>
          <a:xfrm>
            <a:off x="7581900" y="2714625"/>
            <a:ext cx="2700338" cy="2502738"/>
          </a:xfrm>
          <a:solidFill>
            <a:srgbClr val="ADC8E9"/>
          </a:solidFill>
        </p:spPr>
        <p:txBody>
          <a:bodyPr lIns="90000" tIns="46800" rIns="90000" bIns="46800" anchor="ctr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9" name="Text Placeholder 39"/>
          <p:cNvSpPr>
            <a:spLocks noGrp="1"/>
          </p:cNvSpPr>
          <p:nvPr>
            <p:ph type="body" sz="quarter" idx="36" hasCustomPrompt="1"/>
          </p:nvPr>
        </p:nvSpPr>
        <p:spPr>
          <a:xfrm>
            <a:off x="5109736" y="4029363"/>
            <a:ext cx="1872000" cy="118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>
            <p:ph type="body" sz="quarter" idx="37" hasCustomPrompt="1"/>
          </p:nvPr>
        </p:nvSpPr>
        <p:spPr>
          <a:xfrm>
            <a:off x="5109736" y="2720963"/>
            <a:ext cx="1872000" cy="118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3" name="Freeform 9"/>
          <p:cNvSpPr>
            <a:spLocks/>
          </p:cNvSpPr>
          <p:nvPr userDrawn="1"/>
        </p:nvSpPr>
        <p:spPr bwMode="gray">
          <a:xfrm>
            <a:off x="688453" y="2720963"/>
            <a:ext cx="4419928" cy="118872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0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0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lvl="1" indent="0">
              <a:buClr>
                <a:srgbClr val="000000"/>
              </a:buClr>
              <a:buSzPct val="100000"/>
              <a:buFont typeface="Wingdings"/>
              <a:buNone/>
            </a:pPr>
            <a:endParaRPr lang="en-US" sz="1200" dirty="0"/>
          </a:p>
        </p:txBody>
      </p:sp>
      <p:sp>
        <p:nvSpPr>
          <p:cNvPr id="25" name="Freeform 11"/>
          <p:cNvSpPr>
            <a:spLocks/>
          </p:cNvSpPr>
          <p:nvPr userDrawn="1"/>
        </p:nvSpPr>
        <p:spPr bwMode="gray">
          <a:xfrm>
            <a:off x="688453" y="4028643"/>
            <a:ext cx="4419928" cy="118872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37" name="Text Placeholder 36"/>
          <p:cNvSpPr>
            <a:spLocks noGrp="1"/>
          </p:cNvSpPr>
          <p:nvPr userDrawn="1">
            <p:ph type="body" sz="quarter" idx="38" hasCustomPrompt="1"/>
          </p:nvPr>
        </p:nvSpPr>
        <p:spPr>
          <a:xfrm>
            <a:off x="688975" y="3175733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4" name="Text Placeholder 36"/>
          <p:cNvSpPr>
            <a:spLocks noGrp="1"/>
          </p:cNvSpPr>
          <p:nvPr>
            <p:ph type="body" sz="quarter" idx="39" hasCustomPrompt="1"/>
          </p:nvPr>
        </p:nvSpPr>
        <p:spPr>
          <a:xfrm>
            <a:off x="688975" y="4483413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cxnSp>
        <p:nvCxnSpPr>
          <p:cNvPr id="20" name="Straight Connector 19"/>
          <p:cNvCxnSpPr/>
          <p:nvPr userDrawn="1"/>
        </p:nvCxnSpPr>
        <p:spPr>
          <a:xfrm>
            <a:off x="7282315" y="3969163"/>
            <a:ext cx="298800" cy="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/>
          <p:cNvCxnSpPr>
            <a:stCxn id="42" idx="3"/>
            <a:endCxn id="39" idx="3"/>
          </p:cNvCxnSpPr>
          <p:nvPr userDrawn="1"/>
        </p:nvCxnSpPr>
        <p:spPr>
          <a:xfrm>
            <a:off x="6981736" y="3314963"/>
            <a:ext cx="12700" cy="1308400"/>
          </a:xfrm>
          <a:prstGeom prst="bentConnector3">
            <a:avLst>
              <a:gd name="adj1" fmla="val 2350000"/>
            </a:avLst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22230825"/>
      </p:ext>
    </p:extLst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3" name="Freeform 9"/>
          <p:cNvSpPr>
            <a:spLocks/>
          </p:cNvSpPr>
          <p:nvPr userDrawn="1"/>
        </p:nvSpPr>
        <p:spPr bwMode="gray">
          <a:xfrm>
            <a:off x="688453" y="2344715"/>
            <a:ext cx="4419928" cy="100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0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0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lvl="1" indent="0">
              <a:buClr>
                <a:srgbClr val="000000"/>
              </a:buClr>
              <a:buSzPct val="100000"/>
              <a:buFont typeface="Wingdings"/>
              <a:buNone/>
            </a:pPr>
            <a:endParaRPr lang="en-US" sz="1200" dirty="0"/>
          </a:p>
        </p:txBody>
      </p:sp>
      <p:sp>
        <p:nvSpPr>
          <p:cNvPr id="25" name="Freeform 11"/>
          <p:cNvSpPr>
            <a:spLocks/>
          </p:cNvSpPr>
          <p:nvPr userDrawn="1"/>
        </p:nvSpPr>
        <p:spPr bwMode="gray">
          <a:xfrm>
            <a:off x="688453" y="3465163"/>
            <a:ext cx="4419928" cy="100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29" name="Freeform 11"/>
          <p:cNvSpPr>
            <a:spLocks/>
          </p:cNvSpPr>
          <p:nvPr userDrawn="1"/>
        </p:nvSpPr>
        <p:spPr bwMode="gray">
          <a:xfrm>
            <a:off x="688453" y="4585612"/>
            <a:ext cx="4419928" cy="100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4" name="Text Placeholder 3"/>
          <p:cNvSpPr>
            <a:spLocks noGrp="1"/>
          </p:cNvSpPr>
          <p:nvPr userDrawn="1">
            <p:ph type="body" sz="quarter" idx="32" hasCustomPrompt="1"/>
          </p:nvPr>
        </p:nvSpPr>
        <p:spPr>
          <a:xfrm>
            <a:off x="7581900" y="2344714"/>
            <a:ext cx="2700338" cy="3248897"/>
          </a:xfrm>
          <a:solidFill>
            <a:srgbClr val="ADC8E9"/>
          </a:solidFill>
        </p:spPr>
        <p:txBody>
          <a:bodyPr lIns="90000" tIns="46800" rIns="90000" bIns="46800" anchor="ctr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9" name="Text Placeholder 39"/>
          <p:cNvSpPr>
            <a:spLocks noGrp="1"/>
          </p:cNvSpPr>
          <p:nvPr userDrawn="1">
            <p:ph type="body" sz="quarter" idx="36" hasCustomPrompt="1"/>
          </p:nvPr>
        </p:nvSpPr>
        <p:spPr>
          <a:xfrm>
            <a:off x="5109736" y="3465163"/>
            <a:ext cx="1872000" cy="100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5109736" y="2344715"/>
            <a:ext cx="1872000" cy="100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37" name="Text Placeholder 36"/>
          <p:cNvSpPr>
            <a:spLocks noGrp="1"/>
          </p:cNvSpPr>
          <p:nvPr userDrawn="1">
            <p:ph type="body" sz="quarter" idx="38" hasCustomPrompt="1"/>
          </p:nvPr>
        </p:nvSpPr>
        <p:spPr>
          <a:xfrm>
            <a:off x="688975" y="2709125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4" name="Text Placeholder 36"/>
          <p:cNvSpPr>
            <a:spLocks noGrp="1"/>
          </p:cNvSpPr>
          <p:nvPr userDrawn="1">
            <p:ph type="body" sz="quarter" idx="39" hasCustomPrompt="1"/>
          </p:nvPr>
        </p:nvSpPr>
        <p:spPr>
          <a:xfrm>
            <a:off x="688975" y="3829573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0" name="Text Placeholder 36"/>
          <p:cNvSpPr>
            <a:spLocks noGrp="1"/>
          </p:cNvSpPr>
          <p:nvPr userDrawn="1">
            <p:ph type="body" sz="quarter" idx="40" hasCustomPrompt="1"/>
          </p:nvPr>
        </p:nvSpPr>
        <p:spPr>
          <a:xfrm>
            <a:off x="688975" y="4950022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1" name="Text Placeholder 39"/>
          <p:cNvSpPr>
            <a:spLocks noGrp="1"/>
          </p:cNvSpPr>
          <p:nvPr>
            <p:ph type="body" sz="quarter" idx="41" hasCustomPrompt="1"/>
          </p:nvPr>
        </p:nvSpPr>
        <p:spPr>
          <a:xfrm>
            <a:off x="5109736" y="4585612"/>
            <a:ext cx="1872000" cy="100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8" name="Straight Connector 7"/>
          <p:cNvCxnSpPr>
            <a:stCxn id="39" idx="3"/>
            <a:endCxn id="4" idx="1"/>
          </p:cNvCxnSpPr>
          <p:nvPr userDrawn="1"/>
        </p:nvCxnSpPr>
        <p:spPr>
          <a:xfrm>
            <a:off x="6981736" y="3969163"/>
            <a:ext cx="600164" cy="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42" idx="3"/>
            <a:endCxn id="31" idx="3"/>
          </p:cNvCxnSpPr>
          <p:nvPr userDrawn="1"/>
        </p:nvCxnSpPr>
        <p:spPr>
          <a:xfrm>
            <a:off x="6981736" y="2848715"/>
            <a:ext cx="12700" cy="2240897"/>
          </a:xfrm>
          <a:prstGeom prst="bentConnector3">
            <a:avLst>
              <a:gd name="adj1" fmla="val 2345732"/>
            </a:avLst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176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32000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42876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8607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039257336"/>
      </p:ext>
    </p:extLst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23" name="Freeform 9"/>
          <p:cNvSpPr>
            <a:spLocks/>
          </p:cNvSpPr>
          <p:nvPr userDrawn="1"/>
        </p:nvSpPr>
        <p:spPr bwMode="gray">
          <a:xfrm>
            <a:off x="688453" y="2129175"/>
            <a:ext cx="4419928" cy="82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0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0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lvl="1" indent="0">
              <a:buClr>
                <a:srgbClr val="000000"/>
              </a:buClr>
              <a:buSzPct val="100000"/>
              <a:buFont typeface="Wingdings"/>
              <a:buNone/>
            </a:pPr>
            <a:endParaRPr lang="en-US" sz="1200" dirty="0"/>
          </a:p>
        </p:txBody>
      </p:sp>
      <p:sp>
        <p:nvSpPr>
          <p:cNvPr id="25" name="Freeform 11"/>
          <p:cNvSpPr>
            <a:spLocks/>
          </p:cNvSpPr>
          <p:nvPr userDrawn="1"/>
        </p:nvSpPr>
        <p:spPr bwMode="gray">
          <a:xfrm>
            <a:off x="688453" y="3066902"/>
            <a:ext cx="4419928" cy="82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29" name="Freeform 11"/>
          <p:cNvSpPr>
            <a:spLocks/>
          </p:cNvSpPr>
          <p:nvPr userDrawn="1"/>
        </p:nvSpPr>
        <p:spPr bwMode="gray">
          <a:xfrm>
            <a:off x="688453" y="4004629"/>
            <a:ext cx="4419928" cy="82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32" name="Freeform 11"/>
          <p:cNvSpPr>
            <a:spLocks/>
          </p:cNvSpPr>
          <p:nvPr userDrawn="1"/>
        </p:nvSpPr>
        <p:spPr bwMode="gray">
          <a:xfrm>
            <a:off x="688453" y="4942356"/>
            <a:ext cx="4419928" cy="828000"/>
          </a:xfrm>
          <a:custGeom>
            <a:avLst/>
            <a:gdLst>
              <a:gd name="T0" fmla="*/ 0 w 2635"/>
              <a:gd name="T1" fmla="*/ 0 h 461"/>
              <a:gd name="T2" fmla="*/ 0 w 2635"/>
              <a:gd name="T3" fmla="*/ 461 h 461"/>
              <a:gd name="T4" fmla="*/ 2484 w 2635"/>
              <a:gd name="T5" fmla="*/ 461 h 461"/>
              <a:gd name="T6" fmla="*/ 2635 w 2635"/>
              <a:gd name="T7" fmla="*/ 231 h 461"/>
              <a:gd name="T8" fmla="*/ 2484 w 2635"/>
              <a:gd name="T9" fmla="*/ 0 h 461"/>
              <a:gd name="T10" fmla="*/ 0 w 2635"/>
              <a:gd name="T11" fmla="*/ 0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35" h="461">
                <a:moveTo>
                  <a:pt x="0" y="0"/>
                </a:moveTo>
                <a:lnTo>
                  <a:pt x="0" y="461"/>
                </a:lnTo>
                <a:lnTo>
                  <a:pt x="2484" y="461"/>
                </a:lnTo>
                <a:lnTo>
                  <a:pt x="2635" y="231"/>
                </a:lnTo>
                <a:lnTo>
                  <a:pt x="2484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144000" lvl="1" indent="-144000">
              <a:buSzPct val="100000"/>
              <a:buFont typeface="Wingdings"/>
              <a:buChar char="§"/>
            </a:pPr>
            <a:endParaRPr lang="en-US" sz="1200" dirty="0"/>
          </a:p>
        </p:txBody>
      </p:sp>
      <p:sp>
        <p:nvSpPr>
          <p:cNvPr id="4" name="Text Placeholder 3"/>
          <p:cNvSpPr>
            <a:spLocks noGrp="1"/>
          </p:cNvSpPr>
          <p:nvPr userDrawn="1">
            <p:ph type="body" sz="quarter" idx="32" hasCustomPrompt="1"/>
          </p:nvPr>
        </p:nvSpPr>
        <p:spPr>
          <a:xfrm>
            <a:off x="7581900" y="2129176"/>
            <a:ext cx="2700338" cy="3641180"/>
          </a:xfrm>
          <a:solidFill>
            <a:srgbClr val="ADC8E9"/>
          </a:solidFill>
        </p:spPr>
        <p:txBody>
          <a:bodyPr lIns="90000" tIns="46800" rIns="90000" bIns="46800" anchor="ctr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 b="1" baseline="0"/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9" name="Text Placeholder 39"/>
          <p:cNvSpPr>
            <a:spLocks noGrp="1"/>
          </p:cNvSpPr>
          <p:nvPr userDrawn="1">
            <p:ph type="body" sz="quarter" idx="36" hasCustomPrompt="1"/>
          </p:nvPr>
        </p:nvSpPr>
        <p:spPr>
          <a:xfrm>
            <a:off x="5109736" y="3066902"/>
            <a:ext cx="1872000" cy="82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5109736" y="2129175"/>
            <a:ext cx="1872000" cy="82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37" name="Text Placeholder 36"/>
          <p:cNvSpPr>
            <a:spLocks noGrp="1"/>
          </p:cNvSpPr>
          <p:nvPr userDrawn="1">
            <p:ph type="body" sz="quarter" idx="38" hasCustomPrompt="1"/>
          </p:nvPr>
        </p:nvSpPr>
        <p:spPr>
          <a:xfrm>
            <a:off x="688975" y="3341312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4" name="Text Placeholder 36"/>
          <p:cNvSpPr>
            <a:spLocks noGrp="1"/>
          </p:cNvSpPr>
          <p:nvPr userDrawn="1">
            <p:ph type="body" sz="quarter" idx="39" hasCustomPrompt="1"/>
          </p:nvPr>
        </p:nvSpPr>
        <p:spPr>
          <a:xfrm>
            <a:off x="688975" y="4279039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1" name="Text Placeholder 39"/>
          <p:cNvSpPr>
            <a:spLocks noGrp="1"/>
          </p:cNvSpPr>
          <p:nvPr>
            <p:ph type="body" sz="quarter" idx="41" hasCustomPrompt="1"/>
          </p:nvPr>
        </p:nvSpPr>
        <p:spPr>
          <a:xfrm>
            <a:off x="5109736" y="4004629"/>
            <a:ext cx="1872000" cy="82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7290916" y="3949765"/>
            <a:ext cx="296468" cy="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42" idx="3"/>
            <a:endCxn id="34" idx="3"/>
          </p:cNvCxnSpPr>
          <p:nvPr userDrawn="1"/>
        </p:nvCxnSpPr>
        <p:spPr>
          <a:xfrm>
            <a:off x="6981736" y="2543175"/>
            <a:ext cx="12700" cy="2813181"/>
          </a:xfrm>
          <a:prstGeom prst="bentConnector3">
            <a:avLst>
              <a:gd name="adj1" fmla="val 2362496"/>
            </a:avLst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 Placeholder 36"/>
          <p:cNvSpPr>
            <a:spLocks noGrp="1"/>
          </p:cNvSpPr>
          <p:nvPr>
            <p:ph type="body" sz="quarter" idx="42" hasCustomPrompt="1"/>
          </p:nvPr>
        </p:nvSpPr>
        <p:spPr>
          <a:xfrm>
            <a:off x="688975" y="5216766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4" name="Text Placeholder 39"/>
          <p:cNvSpPr>
            <a:spLocks noGrp="1"/>
          </p:cNvSpPr>
          <p:nvPr>
            <p:ph type="body" sz="quarter" idx="43" hasCustomPrompt="1"/>
          </p:nvPr>
        </p:nvSpPr>
        <p:spPr>
          <a:xfrm>
            <a:off x="5109736" y="4942356"/>
            <a:ext cx="1872000" cy="82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35" name="Text Placeholder 36"/>
          <p:cNvSpPr>
            <a:spLocks noGrp="1"/>
          </p:cNvSpPr>
          <p:nvPr>
            <p:ph type="body" sz="quarter" idx="44" hasCustomPrompt="1"/>
          </p:nvPr>
        </p:nvSpPr>
        <p:spPr>
          <a:xfrm>
            <a:off x="688975" y="2403585"/>
            <a:ext cx="4152900" cy="279180"/>
          </a:xfrm>
        </p:spPr>
        <p:txBody>
          <a:bodyPr lIns="90000" tIns="46800" rIns="90000" bIns="46800" anchor="ctr"/>
          <a:lstStyle>
            <a:lvl1pPr marL="144000" indent="-144127" algn="l" defTabSz="746749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tabLst/>
              <a:defRPr/>
            </a:lvl1pPr>
            <a:lvl2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2pPr>
            <a:lvl3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3pPr>
            <a:lvl4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4pPr>
            <a:lvl5pPr mar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None/>
              <a:tabLst/>
              <a:defRPr/>
            </a:lvl5pPr>
          </a:lstStyle>
          <a:p>
            <a:pPr lvl="0"/>
            <a:r>
              <a:rPr lang="en-US" dirty="0"/>
              <a:t>Add text</a:t>
            </a:r>
          </a:p>
        </p:txBody>
      </p:sp>
      <p:cxnSp>
        <p:nvCxnSpPr>
          <p:cNvPr id="38" name="Elbow Connector 37"/>
          <p:cNvCxnSpPr>
            <a:stCxn id="39" idx="3"/>
            <a:endCxn id="31" idx="3"/>
          </p:cNvCxnSpPr>
          <p:nvPr userDrawn="1"/>
        </p:nvCxnSpPr>
        <p:spPr>
          <a:xfrm>
            <a:off x="6981736" y="3480902"/>
            <a:ext cx="12700" cy="937727"/>
          </a:xfrm>
          <a:prstGeom prst="bentConnector3">
            <a:avLst>
              <a:gd name="adj1" fmla="val 2362504"/>
            </a:avLst>
          </a:prstGeom>
          <a:ln w="12700"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6573646"/>
      </p:ext>
    </p:extLst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5" y="2052439"/>
            <a:ext cx="631896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48" name="Straight Connector 47"/>
          <p:cNvCxnSpPr/>
          <p:nvPr userDrawn="1"/>
        </p:nvCxnSpPr>
        <p:spPr bwMode="gray">
          <a:xfrm>
            <a:off x="688976" y="4957909"/>
            <a:ext cx="9593262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/>
          <p:cNvCxnSpPr/>
          <p:nvPr userDrawn="1"/>
        </p:nvCxnSpPr>
        <p:spPr bwMode="gray">
          <a:xfrm>
            <a:off x="7101106" y="4957909"/>
            <a:ext cx="0" cy="18000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 userDrawn="1">
            <p:ph type="body" sz="quarter" idx="49" hasCustomPrompt="1"/>
          </p:nvPr>
        </p:nvSpPr>
        <p:spPr>
          <a:xfrm>
            <a:off x="2315299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 userDrawn="1">
            <p:ph type="body" sz="quarter" idx="50" hasCustomPrompt="1"/>
          </p:nvPr>
        </p:nvSpPr>
        <p:spPr>
          <a:xfrm>
            <a:off x="3941622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2" name="Text Placeholder 39"/>
          <p:cNvSpPr>
            <a:spLocks noGrp="1"/>
          </p:cNvSpPr>
          <p:nvPr userDrawn="1">
            <p:ph type="body" sz="quarter" idx="51" hasCustomPrompt="1"/>
          </p:nvPr>
        </p:nvSpPr>
        <p:spPr>
          <a:xfrm>
            <a:off x="5567944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 userDrawn="1">
            <p:ph type="body" sz="quarter" idx="52" hasCustomPrompt="1"/>
          </p:nvPr>
        </p:nvSpPr>
        <p:spPr>
          <a:xfrm>
            <a:off x="7194268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 userDrawn="1">
            <p:ph type="body" sz="quarter" idx="53" hasCustomPrompt="1"/>
          </p:nvPr>
        </p:nvSpPr>
        <p:spPr>
          <a:xfrm>
            <a:off x="8820589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72" name="Text Placeholder 39"/>
          <p:cNvSpPr>
            <a:spLocks noGrp="1"/>
          </p:cNvSpPr>
          <p:nvPr userDrawn="1">
            <p:ph type="body" sz="quarter" idx="44" hasCustomPrompt="1"/>
          </p:nvPr>
        </p:nvSpPr>
        <p:spPr>
          <a:xfrm>
            <a:off x="7194268" y="2052439"/>
            <a:ext cx="3066321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3"/>
            <a:ext cx="1440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5567944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9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3941621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0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2315298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2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7194268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3" name="Text Placeholder 4"/>
          <p:cNvSpPr>
            <a:spLocks noGrp="1"/>
          </p:cNvSpPr>
          <p:nvPr>
            <p:ph type="body" sz="quarter" idx="64" hasCustomPrompt="1"/>
          </p:nvPr>
        </p:nvSpPr>
        <p:spPr>
          <a:xfrm>
            <a:off x="8820589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194637435"/>
      </p:ext>
    </p:extLst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6552589" y="2052439"/>
            <a:ext cx="3708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5673075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4598051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6552589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>
            <p:ph type="body" sz="quarter" idx="53" hasCustomPrompt="1"/>
          </p:nvPr>
        </p:nvSpPr>
        <p:spPr>
          <a:xfrm>
            <a:off x="8496589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28" name="Straight Connector 27"/>
          <p:cNvCxnSpPr/>
          <p:nvPr userDrawn="1"/>
        </p:nvCxnSpPr>
        <p:spPr bwMode="gray">
          <a:xfrm>
            <a:off x="688976" y="4957909"/>
            <a:ext cx="9593262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 userDrawn="1"/>
        </p:nvCxnSpPr>
        <p:spPr bwMode="gray">
          <a:xfrm>
            <a:off x="6457320" y="4957909"/>
            <a:ext cx="0" cy="18000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2643513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4598051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6552589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8496589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152945396"/>
      </p:ext>
    </p:extLst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4680000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grpSp>
        <p:nvGrpSpPr>
          <p:cNvPr id="3" name="Group 2"/>
          <p:cNvGrpSpPr/>
          <p:nvPr userDrawn="1"/>
        </p:nvGrpSpPr>
        <p:grpSpPr>
          <a:xfrm>
            <a:off x="688976" y="4957909"/>
            <a:ext cx="9593262" cy="180000"/>
            <a:chOff x="688976" y="4931410"/>
            <a:chExt cx="9593262" cy="180000"/>
          </a:xfrm>
        </p:grpSpPr>
        <p:cxnSp>
          <p:nvCxnSpPr>
            <p:cNvPr id="48" name="Straight Connector 47"/>
            <p:cNvCxnSpPr/>
            <p:nvPr userDrawn="1"/>
          </p:nvCxnSpPr>
          <p:spPr bwMode="gray">
            <a:xfrm>
              <a:off x="688976" y="4931410"/>
              <a:ext cx="9593262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 userDrawn="1"/>
          </p:nvCxnSpPr>
          <p:spPr bwMode="gray">
            <a:xfrm>
              <a:off x="5488976" y="4931410"/>
              <a:ext cx="0" cy="180000"/>
            </a:xfrm>
            <a:prstGeom prst="line">
              <a:avLst/>
            </a:prstGeom>
            <a:ln w="12700">
              <a:solidFill>
                <a:schemeClr val="tx1"/>
              </a:solidFill>
              <a:tailEnd type="arrow" w="med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30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3928976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2" name="Text Placeholder 39"/>
          <p:cNvSpPr>
            <a:spLocks noGrp="1"/>
          </p:cNvSpPr>
          <p:nvPr>
            <p:ph type="body" sz="quarter" idx="51" hasCustomPrompt="1"/>
          </p:nvPr>
        </p:nvSpPr>
        <p:spPr>
          <a:xfrm>
            <a:off x="5580589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7200589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>
            <p:ph type="body" sz="quarter" idx="53" hasCustomPrompt="1"/>
          </p:nvPr>
        </p:nvSpPr>
        <p:spPr>
          <a:xfrm>
            <a:off x="8820589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72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5580589" y="2052439"/>
            <a:ext cx="4680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6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3"/>
            <a:ext cx="1440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5580589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3928976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9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2308975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0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7200589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1" name="Text Placeholder 4"/>
          <p:cNvSpPr>
            <a:spLocks noGrp="1"/>
          </p:cNvSpPr>
          <p:nvPr>
            <p:ph type="body" sz="quarter" idx="64" hasCustomPrompt="1"/>
          </p:nvPr>
        </p:nvSpPr>
        <p:spPr>
          <a:xfrm>
            <a:off x="8820589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003668606"/>
      </p:ext>
    </p:extLst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6300000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30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3928975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2" name="Text Placeholder 39"/>
          <p:cNvSpPr>
            <a:spLocks noGrp="1"/>
          </p:cNvSpPr>
          <p:nvPr>
            <p:ph type="body" sz="quarter" idx="51" hasCustomPrompt="1"/>
          </p:nvPr>
        </p:nvSpPr>
        <p:spPr>
          <a:xfrm>
            <a:off x="5548976" y="5184855"/>
            <a:ext cx="144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7200589" y="5184855"/>
            <a:ext cx="3060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72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7200589" y="2052439"/>
            <a:ext cx="3060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26" name="Straight Connector 25"/>
          <p:cNvCxnSpPr/>
          <p:nvPr userDrawn="1"/>
        </p:nvCxnSpPr>
        <p:spPr bwMode="gray">
          <a:xfrm>
            <a:off x="688976" y="4957909"/>
            <a:ext cx="9593262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 userDrawn="1"/>
        </p:nvCxnSpPr>
        <p:spPr bwMode="gray">
          <a:xfrm>
            <a:off x="7094782" y="4957909"/>
            <a:ext cx="0" cy="18000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3"/>
            <a:ext cx="1440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5548976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3928975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2308975" y="2666334"/>
            <a:ext cx="144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9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7200589" y="2666334"/>
            <a:ext cx="3060000" cy="2160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602717327"/>
      </p:ext>
    </p:extLst>
  </p:cSld>
  <p:clrMapOvr>
    <a:masterClrMapping/>
  </p:clrMapOvr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6552589" y="2052439"/>
            <a:ext cx="3708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5673075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4598051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6552589" y="5184855"/>
            <a:ext cx="3708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23" name="Straight Connector 22"/>
          <p:cNvCxnSpPr/>
          <p:nvPr userDrawn="1"/>
        </p:nvCxnSpPr>
        <p:spPr bwMode="gray">
          <a:xfrm>
            <a:off x="688976" y="4957909"/>
            <a:ext cx="9593262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 userDrawn="1"/>
        </p:nvCxnSpPr>
        <p:spPr bwMode="gray">
          <a:xfrm>
            <a:off x="6457320" y="4957909"/>
            <a:ext cx="0" cy="18000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2643513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4598051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6552587" y="2666336"/>
            <a:ext cx="3708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635388557"/>
      </p:ext>
    </p:extLst>
  </p:cSld>
  <p:clrMapOvr>
    <a:masterClrMapping/>
  </p:clrMapOvr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2736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6552589" y="2052439"/>
            <a:ext cx="3708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5673075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3626051" y="5184855"/>
            <a:ext cx="2736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6552589" y="5184855"/>
            <a:ext cx="3708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cxnSp>
        <p:nvCxnSpPr>
          <p:cNvPr id="22" name="Straight Connector 21"/>
          <p:cNvCxnSpPr/>
          <p:nvPr userDrawn="1"/>
        </p:nvCxnSpPr>
        <p:spPr bwMode="gray">
          <a:xfrm>
            <a:off x="688976" y="4957909"/>
            <a:ext cx="9593262" cy="0"/>
          </a:xfrm>
          <a:prstGeom prst="line">
            <a:avLst/>
          </a:prstGeom>
          <a:ln w="12700">
            <a:solidFill>
              <a:schemeClr val="tx1"/>
            </a:solidFill>
            <a:tailEnd type="non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 userDrawn="1"/>
        </p:nvCxnSpPr>
        <p:spPr bwMode="gray">
          <a:xfrm>
            <a:off x="6457320" y="4957909"/>
            <a:ext cx="0" cy="180000"/>
          </a:xfrm>
          <a:prstGeom prst="line">
            <a:avLst/>
          </a:prstGeom>
          <a:ln w="12700">
            <a:solidFill>
              <a:schemeClr val="tx1"/>
            </a:solidFill>
            <a:tailEnd type="arrow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6"/>
            <a:ext cx="2736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3626051" y="2666336"/>
            <a:ext cx="2736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6552589" y="2666336"/>
            <a:ext cx="3708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902744504"/>
      </p:ext>
    </p:extLst>
  </p:cSld>
  <p:clrMapOvr>
    <a:masterClrMapping/>
  </p:clrMapOvr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3"/>
            <a:ext cx="10267950" cy="4287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9" name="Text Placeholder 39"/>
          <p:cNvSpPr>
            <a:spLocks noGrp="1"/>
          </p:cNvSpPr>
          <p:nvPr>
            <p:ph type="body" sz="quarter" idx="48" hasCustomPrompt="1"/>
          </p:nvPr>
        </p:nvSpPr>
        <p:spPr>
          <a:xfrm>
            <a:off x="688975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5673075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4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 userDrawn="1">
            <p:ph type="body" sz="quarter" idx="31" hasCustomPrompt="1"/>
          </p:nvPr>
        </p:nvSpPr>
        <p:spPr>
          <a:xfrm>
            <a:off x="8731076" y="5852731"/>
            <a:ext cx="1540049" cy="123111"/>
          </a:xfrm>
        </p:spPr>
        <p:txBody>
          <a:bodyPr wrap="square">
            <a:spAutoFit/>
          </a:bodyPr>
          <a:lstStyle>
            <a:lvl1pPr algn="r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4598051" y="5184855"/>
            <a:ext cx="1764000" cy="61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grpSp>
        <p:nvGrpSpPr>
          <p:cNvPr id="20" name="Group 19"/>
          <p:cNvGrpSpPr/>
          <p:nvPr userDrawn="1"/>
        </p:nvGrpSpPr>
        <p:grpSpPr>
          <a:xfrm>
            <a:off x="688976" y="4957909"/>
            <a:ext cx="5673075" cy="180000"/>
            <a:chOff x="688976" y="4931410"/>
            <a:chExt cx="9593262" cy="180000"/>
          </a:xfrm>
        </p:grpSpPr>
        <p:cxnSp>
          <p:nvCxnSpPr>
            <p:cNvPr id="21" name="Straight Connector 20"/>
            <p:cNvCxnSpPr/>
            <p:nvPr userDrawn="1"/>
          </p:nvCxnSpPr>
          <p:spPr bwMode="gray">
            <a:xfrm>
              <a:off x="688976" y="4931410"/>
              <a:ext cx="9593262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 userDrawn="1"/>
          </p:nvCxnSpPr>
          <p:spPr bwMode="gray">
            <a:xfrm>
              <a:off x="5488976" y="4931410"/>
              <a:ext cx="0" cy="180000"/>
            </a:xfrm>
            <a:prstGeom prst="line">
              <a:avLst/>
            </a:prstGeom>
            <a:ln w="12700">
              <a:solidFill>
                <a:schemeClr val="tx1"/>
              </a:solidFill>
              <a:tailEnd type="arrow" w="med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3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2643513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4598051" y="2666336"/>
            <a:ext cx="1764000" cy="2160001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791396044"/>
      </p:ext>
    </p:extLst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18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37" name="Text Placeholder 39"/>
          <p:cNvSpPr>
            <a:spLocks noGrp="1"/>
          </p:cNvSpPr>
          <p:nvPr>
            <p:ph type="body" sz="quarter" idx="59" hasCustomPrompt="1"/>
          </p:nvPr>
        </p:nvSpPr>
        <p:spPr>
          <a:xfrm>
            <a:off x="7200589" y="2052439"/>
            <a:ext cx="3060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5" y="2052439"/>
            <a:ext cx="3060000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5" name="Text Placeholder 39"/>
          <p:cNvSpPr>
            <a:spLocks noGrp="1"/>
          </p:cNvSpPr>
          <p:nvPr>
            <p:ph type="body" sz="quarter" idx="57" hasCustomPrompt="1"/>
          </p:nvPr>
        </p:nvSpPr>
        <p:spPr>
          <a:xfrm>
            <a:off x="3944782" y="2052439"/>
            <a:ext cx="3060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1" name="Text Placeholder 39"/>
          <p:cNvSpPr>
            <a:spLocks noGrp="1"/>
          </p:cNvSpPr>
          <p:nvPr>
            <p:ph type="body" sz="quarter" idx="60" hasCustomPrompt="1"/>
          </p:nvPr>
        </p:nvSpPr>
        <p:spPr>
          <a:xfrm>
            <a:off x="688975" y="4495983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3" name="Text Placeholder 39"/>
          <p:cNvSpPr>
            <a:spLocks noGrp="1"/>
          </p:cNvSpPr>
          <p:nvPr>
            <p:ph type="body" sz="quarter" idx="61" hasCustomPrompt="1"/>
          </p:nvPr>
        </p:nvSpPr>
        <p:spPr>
          <a:xfrm>
            <a:off x="3952976" y="4495983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4" name="Text Placeholder 39"/>
          <p:cNvSpPr>
            <a:spLocks noGrp="1"/>
          </p:cNvSpPr>
          <p:nvPr>
            <p:ph type="body" sz="quarter" idx="62" hasCustomPrompt="1"/>
          </p:nvPr>
        </p:nvSpPr>
        <p:spPr>
          <a:xfrm>
            <a:off x="7200589" y="4495983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688975" y="2666336"/>
            <a:ext cx="3060000" cy="1685631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4" hasCustomPrompt="1"/>
          </p:nvPr>
        </p:nvSpPr>
        <p:spPr>
          <a:xfrm>
            <a:off x="3944782" y="2666336"/>
            <a:ext cx="3060000" cy="1685631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65" hasCustomPrompt="1"/>
          </p:nvPr>
        </p:nvSpPr>
        <p:spPr>
          <a:xfrm>
            <a:off x="7200589" y="2666336"/>
            <a:ext cx="3060000" cy="1685631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520018523"/>
      </p:ext>
    </p:extLst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37" name="Text Placeholder 39"/>
          <p:cNvSpPr>
            <a:spLocks noGrp="1"/>
          </p:cNvSpPr>
          <p:nvPr>
            <p:ph type="body" sz="quarter" idx="59" hasCustomPrompt="1"/>
          </p:nvPr>
        </p:nvSpPr>
        <p:spPr>
          <a:xfrm>
            <a:off x="7200589" y="2052439"/>
            <a:ext cx="3060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5" y="2052439"/>
            <a:ext cx="3060000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5" name="Text Placeholder 39"/>
          <p:cNvSpPr>
            <a:spLocks noGrp="1"/>
          </p:cNvSpPr>
          <p:nvPr>
            <p:ph type="body" sz="quarter" idx="57" hasCustomPrompt="1"/>
          </p:nvPr>
        </p:nvSpPr>
        <p:spPr>
          <a:xfrm>
            <a:off x="3944782" y="2052439"/>
            <a:ext cx="3060000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688975" y="2666335"/>
            <a:ext cx="3060000" cy="2952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64" hasCustomPrompt="1"/>
          </p:nvPr>
        </p:nvSpPr>
        <p:spPr>
          <a:xfrm>
            <a:off x="3944782" y="2666335"/>
            <a:ext cx="3060000" cy="2952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5" hasCustomPrompt="1"/>
          </p:nvPr>
        </p:nvSpPr>
        <p:spPr>
          <a:xfrm>
            <a:off x="7200589" y="2666335"/>
            <a:ext cx="3060000" cy="2952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4636714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ext_picture_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platzhalter 4"/>
          <p:cNvSpPr>
            <a:spLocks noGrp="1"/>
          </p:cNvSpPr>
          <p:nvPr>
            <p:ph type="body" sz="quarter" idx="22" hasCustomPrompt="1"/>
          </p:nvPr>
        </p:nvSpPr>
        <p:spPr>
          <a:xfrm>
            <a:off x="5508625" y="1802503"/>
            <a:ext cx="4759200" cy="4126860"/>
          </a:xfrm>
        </p:spPr>
        <p:txBody>
          <a:bodyPr wrap="square">
            <a:noAutofit/>
          </a:bodyPr>
          <a:lstStyle>
            <a:lvl1pPr marL="144000" indent="-144127">
              <a:lnSpc>
                <a:spcPts val="1400"/>
              </a:lnSpc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  <a:lvl2pPr marL="144463" indent="-144463">
              <a:defRPr baseline="0"/>
            </a:lvl2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8" name="Bildplatzhalter 5"/>
          <p:cNvSpPr>
            <a:spLocks noGrp="1"/>
          </p:cNvSpPr>
          <p:nvPr>
            <p:ph type="pic" sz="quarter" idx="25"/>
          </p:nvPr>
        </p:nvSpPr>
        <p:spPr>
          <a:xfrm>
            <a:off x="0" y="1825363"/>
            <a:ext cx="5183955" cy="4104000"/>
          </a:xfrm>
          <a:solidFill>
            <a:schemeClr val="bg2"/>
          </a:solidFill>
        </p:spPr>
        <p:txBody>
          <a:bodyPr>
            <a:noAutofit/>
          </a:bodyPr>
          <a:lstStyle>
            <a:lvl1pPr algn="r">
              <a:defRPr/>
            </a:lvl1pPr>
          </a:lstStyle>
          <a:p>
            <a:endParaRPr lang="de-CH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3" name="Textplatzhalter 9"/>
          <p:cNvSpPr>
            <a:spLocks noGrp="1"/>
          </p:cNvSpPr>
          <p:nvPr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9" name="Textplatzhalter 18">
            <a:extLst>
              <a:ext uri="{FF2B5EF4-FFF2-40B4-BE49-F238E27FC236}">
                <a16:creationId xmlns:a16="http://schemas.microsoft.com/office/drawing/2014/main" id="{4505FE1F-E6A6-421A-9A6C-2689A8577EB8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424754" y="5677185"/>
            <a:ext cx="1540049" cy="123111"/>
          </a:xfrm>
        </p:spPr>
        <p:txBody>
          <a:bodyPr wrap="square">
            <a:spAutoFit/>
          </a:bodyPr>
          <a:lstStyle>
            <a:lvl1pPr algn="l">
              <a:lnSpc>
                <a:spcPct val="100000"/>
              </a:lnSpc>
              <a:defRPr sz="8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909715550"/>
      </p:ext>
    </p:extLst>
  </p:cSld>
  <p:clrMapOvr>
    <a:masterClrMapping/>
  </p:clrMapOvr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18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37" name="Text Placeholder 39"/>
          <p:cNvSpPr>
            <a:spLocks noGrp="1"/>
          </p:cNvSpPr>
          <p:nvPr>
            <p:ph type="body" sz="quarter" idx="59" hasCustomPrompt="1"/>
          </p:nvPr>
        </p:nvSpPr>
        <p:spPr>
          <a:xfrm>
            <a:off x="7200589" y="2052439"/>
            <a:ext cx="3060000" cy="79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5" y="2052439"/>
            <a:ext cx="3060000" cy="792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5" name="Text Placeholder 39"/>
          <p:cNvSpPr>
            <a:spLocks noGrp="1"/>
          </p:cNvSpPr>
          <p:nvPr>
            <p:ph type="body" sz="quarter" idx="57" hasCustomPrompt="1"/>
          </p:nvPr>
        </p:nvSpPr>
        <p:spPr>
          <a:xfrm>
            <a:off x="3944782" y="2052439"/>
            <a:ext cx="3060000" cy="792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1" name="Text Placeholder 39"/>
          <p:cNvSpPr>
            <a:spLocks noGrp="1"/>
          </p:cNvSpPr>
          <p:nvPr>
            <p:ph type="body" sz="quarter" idx="60" hasCustomPrompt="1"/>
          </p:nvPr>
        </p:nvSpPr>
        <p:spPr>
          <a:xfrm>
            <a:off x="688975" y="4553935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3" name="Text Placeholder 39"/>
          <p:cNvSpPr>
            <a:spLocks noGrp="1"/>
          </p:cNvSpPr>
          <p:nvPr>
            <p:ph type="body" sz="quarter" idx="61" hasCustomPrompt="1"/>
          </p:nvPr>
        </p:nvSpPr>
        <p:spPr>
          <a:xfrm>
            <a:off x="3952976" y="4553935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4" name="Text Placeholder 39"/>
          <p:cNvSpPr>
            <a:spLocks noGrp="1"/>
          </p:cNvSpPr>
          <p:nvPr>
            <p:ph type="body" sz="quarter" idx="62" hasCustomPrompt="1"/>
          </p:nvPr>
        </p:nvSpPr>
        <p:spPr>
          <a:xfrm>
            <a:off x="7200589" y="4553935"/>
            <a:ext cx="3060000" cy="22185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688975" y="2983615"/>
            <a:ext cx="3060000" cy="1440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4" hasCustomPrompt="1"/>
          </p:nvPr>
        </p:nvSpPr>
        <p:spPr>
          <a:xfrm>
            <a:off x="3944782" y="2983615"/>
            <a:ext cx="3060000" cy="1440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65" hasCustomPrompt="1"/>
          </p:nvPr>
        </p:nvSpPr>
        <p:spPr>
          <a:xfrm>
            <a:off x="7200589" y="2983615"/>
            <a:ext cx="3060000" cy="1440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240908678"/>
      </p:ext>
    </p:extLst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36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9" name="Text Placeholder 39"/>
          <p:cNvSpPr>
            <a:spLocks noGrp="1"/>
          </p:cNvSpPr>
          <p:nvPr>
            <p:ph type="body" sz="quarter" idx="63" hasCustomPrompt="1"/>
          </p:nvPr>
        </p:nvSpPr>
        <p:spPr>
          <a:xfrm>
            <a:off x="5580588" y="2052439"/>
            <a:ext cx="4680000" cy="792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61" hasCustomPrompt="1"/>
          </p:nvPr>
        </p:nvSpPr>
        <p:spPr>
          <a:xfrm>
            <a:off x="688975" y="2983615"/>
            <a:ext cx="4680000" cy="1440000"/>
          </a:xfrm>
        </p:spPr>
        <p:txBody>
          <a:bodyPr wrap="square" lIns="35941" tIns="35941" rIns="35941" bIns="35941" anchor="t" anchorCtr="0">
            <a:noAutofit/>
          </a:bodyPr>
          <a:lstStyle>
            <a:lvl1pPr marL="144000" indent="-144127" algn="l">
              <a:lnSpc>
                <a:spcPts val="14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4" y="2052439"/>
            <a:ext cx="4680000" cy="792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1" name="Text Placeholder 39"/>
          <p:cNvSpPr>
            <a:spLocks noGrp="1"/>
          </p:cNvSpPr>
          <p:nvPr>
            <p:ph type="body" sz="quarter" idx="60" hasCustomPrompt="1"/>
          </p:nvPr>
        </p:nvSpPr>
        <p:spPr>
          <a:xfrm>
            <a:off x="688975" y="4553935"/>
            <a:ext cx="4680000" cy="25173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0" name="Text Placeholder 13"/>
          <p:cNvSpPr>
            <a:spLocks noGrp="1"/>
          </p:cNvSpPr>
          <p:nvPr>
            <p:ph type="body" sz="quarter" idx="64" hasCustomPrompt="1"/>
          </p:nvPr>
        </p:nvSpPr>
        <p:spPr>
          <a:xfrm>
            <a:off x="5580588" y="2983615"/>
            <a:ext cx="4680000" cy="1440000"/>
          </a:xfrm>
        </p:spPr>
        <p:txBody>
          <a:bodyPr wrap="square" lIns="35941" tIns="35941" rIns="35941" bIns="35941" anchor="t" anchorCtr="0">
            <a:noAutofit/>
          </a:bodyPr>
          <a:lstStyle>
            <a:lvl1pPr marL="144000" indent="-144127" algn="l">
              <a:lnSpc>
                <a:spcPts val="14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39"/>
          <p:cNvSpPr>
            <a:spLocks noGrp="1"/>
          </p:cNvSpPr>
          <p:nvPr>
            <p:ph type="body" sz="quarter" idx="65" hasCustomPrompt="1"/>
          </p:nvPr>
        </p:nvSpPr>
        <p:spPr>
          <a:xfrm>
            <a:off x="5580588" y="4553935"/>
            <a:ext cx="4680000" cy="25173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93782111"/>
      </p:ext>
    </p:extLst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36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61" hasCustomPrompt="1"/>
          </p:nvPr>
        </p:nvSpPr>
        <p:spPr>
          <a:xfrm>
            <a:off x="688975" y="2983615"/>
            <a:ext cx="4680000" cy="1440000"/>
          </a:xfrm>
        </p:spPr>
        <p:txBody>
          <a:bodyPr wrap="square" lIns="35941" tIns="35941" rIns="35941" bIns="35941" anchor="t" anchorCtr="0">
            <a:noAutofit/>
          </a:bodyPr>
          <a:lstStyle>
            <a:lvl1pPr marL="144000" indent="-144127" algn="l">
              <a:lnSpc>
                <a:spcPts val="14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ts val="1200"/>
              <a:buFont typeface="Wingdings" panose="05000000000000000000" pitchFamily="2" charset="2"/>
              <a:buChar char="§"/>
              <a:defRPr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4" y="2052439"/>
            <a:ext cx="4680000" cy="792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1" name="AutoShape 3">
            <a:extLst>
              <a:ext uri="{FF2B5EF4-FFF2-40B4-BE49-F238E27FC236}">
                <a16:creationId xmlns:a16="http://schemas.microsoft.com/office/drawing/2014/main" id="{39C8CC55-B386-4FEF-A4F1-75B0C602466A}"/>
              </a:ext>
            </a:extLst>
          </p:cNvPr>
          <p:cNvSpPr>
            <a:spLocks noChangeAspect="1" noChangeArrowheads="1" noTextEdit="1"/>
          </p:cNvSpPr>
          <p:nvPr userDrawn="1"/>
        </p:nvSpPr>
        <p:spPr bwMode="gray">
          <a:xfrm>
            <a:off x="2486025" y="2714625"/>
            <a:ext cx="5721350" cy="2132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AutoShape 4"/>
          <p:cNvSpPr>
            <a:spLocks noChangeAspect="1" noChangeArrowheads="1" noTextEdit="1"/>
          </p:cNvSpPr>
          <p:nvPr userDrawn="1"/>
        </p:nvSpPr>
        <p:spPr bwMode="gray">
          <a:xfrm>
            <a:off x="1076325" y="2543175"/>
            <a:ext cx="9205913" cy="292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1" name="Text Placeholder 39"/>
          <p:cNvSpPr>
            <a:spLocks noGrp="1"/>
          </p:cNvSpPr>
          <p:nvPr>
            <p:ph type="body" sz="quarter" idx="60" hasCustomPrompt="1"/>
          </p:nvPr>
        </p:nvSpPr>
        <p:spPr>
          <a:xfrm>
            <a:off x="688975" y="4553935"/>
            <a:ext cx="4680000" cy="251736"/>
          </a:xfrm>
          <a:noFill/>
        </p:spPr>
        <p:txBody>
          <a:bodyPr wrap="square" lIns="35941" tIns="35941" rIns="35941" bIns="35941" anchor="t" anchorCtr="0">
            <a:sp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662792749"/>
      </p:ext>
    </p:extLst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36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4" y="2052439"/>
            <a:ext cx="4680000" cy="324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8" name="Text Placeholder 39"/>
          <p:cNvSpPr>
            <a:spLocks noGrp="1"/>
          </p:cNvSpPr>
          <p:nvPr>
            <p:ph type="body" sz="quarter" idx="63" hasCustomPrompt="1"/>
          </p:nvPr>
        </p:nvSpPr>
        <p:spPr>
          <a:xfrm>
            <a:off x="688975" y="2479759"/>
            <a:ext cx="2281462" cy="486000"/>
          </a:xfrm>
          <a:solidFill>
            <a:srgbClr val="0072CE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9" name="Text Placeholder 39"/>
          <p:cNvSpPr>
            <a:spLocks noGrp="1"/>
          </p:cNvSpPr>
          <p:nvPr>
            <p:ph type="body" sz="quarter" idx="64" hasCustomPrompt="1"/>
          </p:nvPr>
        </p:nvSpPr>
        <p:spPr>
          <a:xfrm>
            <a:off x="3087512" y="2479759"/>
            <a:ext cx="2281462" cy="486000"/>
          </a:xfrm>
          <a:solidFill>
            <a:srgbClr val="0072CE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2" name="Text Placeholder 39"/>
          <p:cNvSpPr>
            <a:spLocks noGrp="1"/>
          </p:cNvSpPr>
          <p:nvPr>
            <p:ph type="body" sz="quarter" idx="67" hasCustomPrompt="1"/>
          </p:nvPr>
        </p:nvSpPr>
        <p:spPr>
          <a:xfrm>
            <a:off x="5577512" y="2479759"/>
            <a:ext cx="2284539" cy="486000"/>
          </a:xfrm>
          <a:solidFill>
            <a:srgbClr val="ADC8E9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3" name="Text Placeholder 39"/>
          <p:cNvSpPr>
            <a:spLocks noGrp="1"/>
          </p:cNvSpPr>
          <p:nvPr>
            <p:ph type="body" sz="quarter" idx="68" hasCustomPrompt="1"/>
          </p:nvPr>
        </p:nvSpPr>
        <p:spPr>
          <a:xfrm>
            <a:off x="7979127" y="2479759"/>
            <a:ext cx="2281462" cy="486000"/>
          </a:xfrm>
          <a:solidFill>
            <a:srgbClr val="ADC8E9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70" hasCustomPrompt="1"/>
          </p:nvPr>
        </p:nvSpPr>
        <p:spPr>
          <a:xfrm>
            <a:off x="688975" y="3055759"/>
            <a:ext cx="2281462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71" hasCustomPrompt="1"/>
          </p:nvPr>
        </p:nvSpPr>
        <p:spPr>
          <a:xfrm>
            <a:off x="3087512" y="3055759"/>
            <a:ext cx="2281462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72" hasCustomPrompt="1"/>
          </p:nvPr>
        </p:nvSpPr>
        <p:spPr>
          <a:xfrm>
            <a:off x="5577512" y="3055759"/>
            <a:ext cx="2284539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73" hasCustomPrompt="1"/>
          </p:nvPr>
        </p:nvSpPr>
        <p:spPr>
          <a:xfrm>
            <a:off x="7979127" y="3055759"/>
            <a:ext cx="2291998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2" name="Text Placeholder 39"/>
          <p:cNvSpPr>
            <a:spLocks noGrp="1"/>
          </p:cNvSpPr>
          <p:nvPr>
            <p:ph type="body" sz="quarter" idx="59" hasCustomPrompt="1"/>
          </p:nvPr>
        </p:nvSpPr>
        <p:spPr>
          <a:xfrm>
            <a:off x="5577512" y="2052439"/>
            <a:ext cx="4680000" cy="324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300087428"/>
      </p:ext>
    </p:extLst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3366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37" name="Text Placeholder 39"/>
          <p:cNvSpPr>
            <a:spLocks noGrp="1"/>
          </p:cNvSpPr>
          <p:nvPr>
            <p:ph type="body" sz="quarter" idx="59" hasCustomPrompt="1"/>
          </p:nvPr>
        </p:nvSpPr>
        <p:spPr>
          <a:xfrm>
            <a:off x="5577512" y="2052439"/>
            <a:ext cx="4680000" cy="324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4" y="2052439"/>
            <a:ext cx="4680000" cy="324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48" name="Text Placeholder 39"/>
          <p:cNvSpPr>
            <a:spLocks noGrp="1"/>
          </p:cNvSpPr>
          <p:nvPr>
            <p:ph type="body" sz="quarter" idx="63" hasCustomPrompt="1"/>
          </p:nvPr>
        </p:nvSpPr>
        <p:spPr>
          <a:xfrm>
            <a:off x="688975" y="2479759"/>
            <a:ext cx="2281462" cy="486000"/>
          </a:xfrm>
          <a:solidFill>
            <a:srgbClr val="0072CE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9" name="Text Placeholder 39"/>
          <p:cNvSpPr>
            <a:spLocks noGrp="1"/>
          </p:cNvSpPr>
          <p:nvPr>
            <p:ph type="body" sz="quarter" idx="64" hasCustomPrompt="1"/>
          </p:nvPr>
        </p:nvSpPr>
        <p:spPr>
          <a:xfrm>
            <a:off x="3087512" y="2479759"/>
            <a:ext cx="2281462" cy="486000"/>
          </a:xfrm>
          <a:solidFill>
            <a:srgbClr val="0072CE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52" name="Text Placeholder 39"/>
          <p:cNvSpPr>
            <a:spLocks noGrp="1"/>
          </p:cNvSpPr>
          <p:nvPr>
            <p:ph type="body" sz="quarter" idx="67" hasCustomPrompt="1"/>
          </p:nvPr>
        </p:nvSpPr>
        <p:spPr>
          <a:xfrm>
            <a:off x="5577512" y="2479759"/>
            <a:ext cx="4680000" cy="486000"/>
          </a:xfrm>
          <a:solidFill>
            <a:srgbClr val="ADC8E9"/>
          </a:solidFill>
        </p:spPr>
        <p:txBody>
          <a:bodyPr lIns="90000" tIns="46800" rIns="90000" bIns="46800" anchor="ctr">
            <a:norm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0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70" hasCustomPrompt="1"/>
          </p:nvPr>
        </p:nvSpPr>
        <p:spPr>
          <a:xfrm>
            <a:off x="688975" y="3055759"/>
            <a:ext cx="2281462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71" hasCustomPrompt="1"/>
          </p:nvPr>
        </p:nvSpPr>
        <p:spPr>
          <a:xfrm>
            <a:off x="3087512" y="3055759"/>
            <a:ext cx="2281462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72" hasCustomPrompt="1"/>
          </p:nvPr>
        </p:nvSpPr>
        <p:spPr>
          <a:xfrm>
            <a:off x="5577512" y="3055759"/>
            <a:ext cx="4679999" cy="190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792207505"/>
      </p:ext>
    </p:extLst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801392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5" name="Text Placeholder 39"/>
          <p:cNvSpPr>
            <a:spLocks noGrp="1"/>
          </p:cNvSpPr>
          <p:nvPr>
            <p:ph type="body" sz="quarter" idx="57" hasCustomPrompt="1"/>
          </p:nvPr>
        </p:nvSpPr>
        <p:spPr>
          <a:xfrm>
            <a:off x="2631531" y="2052439"/>
            <a:ext cx="1801392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9" name="Text Placeholder 39"/>
          <p:cNvSpPr>
            <a:spLocks noGrp="1"/>
          </p:cNvSpPr>
          <p:nvPr>
            <p:ph type="body" sz="quarter" idx="60" hasCustomPrompt="1"/>
          </p:nvPr>
        </p:nvSpPr>
        <p:spPr>
          <a:xfrm>
            <a:off x="4574086" y="2052439"/>
            <a:ext cx="1801392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1" name="Text Placeholder 39"/>
          <p:cNvSpPr>
            <a:spLocks noGrp="1"/>
          </p:cNvSpPr>
          <p:nvPr>
            <p:ph type="body" sz="quarter" idx="62" hasCustomPrompt="1"/>
          </p:nvPr>
        </p:nvSpPr>
        <p:spPr>
          <a:xfrm>
            <a:off x="6516641" y="2052439"/>
            <a:ext cx="1801392" cy="468000"/>
          </a:xfrm>
          <a:solidFill>
            <a:srgbClr val="ADC8E9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tx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3" name="Text Placeholder 39"/>
          <p:cNvSpPr>
            <a:spLocks noGrp="1"/>
          </p:cNvSpPr>
          <p:nvPr>
            <p:ph type="body" sz="quarter" idx="64" hasCustomPrompt="1"/>
          </p:nvPr>
        </p:nvSpPr>
        <p:spPr>
          <a:xfrm>
            <a:off x="8459197" y="2052439"/>
            <a:ext cx="1801392" cy="468000"/>
          </a:xfrm>
          <a:solidFill>
            <a:srgbClr val="7C7C7B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sz="1200"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70" hasCustomPrompt="1"/>
          </p:nvPr>
        </p:nvSpPr>
        <p:spPr>
          <a:xfrm>
            <a:off x="688975" y="2607722"/>
            <a:ext cx="1801393" cy="3204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7" name="Text Placeholder 4"/>
          <p:cNvSpPr>
            <a:spLocks noGrp="1"/>
          </p:cNvSpPr>
          <p:nvPr>
            <p:ph type="body" sz="quarter" idx="71" hasCustomPrompt="1"/>
          </p:nvPr>
        </p:nvSpPr>
        <p:spPr>
          <a:xfrm>
            <a:off x="2631530" y="2607722"/>
            <a:ext cx="1801393" cy="3204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8" name="Text Placeholder 4"/>
          <p:cNvSpPr>
            <a:spLocks noGrp="1"/>
          </p:cNvSpPr>
          <p:nvPr>
            <p:ph type="body" sz="quarter" idx="72" hasCustomPrompt="1"/>
          </p:nvPr>
        </p:nvSpPr>
        <p:spPr>
          <a:xfrm>
            <a:off x="4574085" y="2607722"/>
            <a:ext cx="1801393" cy="3204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9" name="Text Placeholder 4"/>
          <p:cNvSpPr>
            <a:spLocks noGrp="1"/>
          </p:cNvSpPr>
          <p:nvPr>
            <p:ph type="body" sz="quarter" idx="73" hasCustomPrompt="1"/>
          </p:nvPr>
        </p:nvSpPr>
        <p:spPr>
          <a:xfrm>
            <a:off x="8459196" y="2607722"/>
            <a:ext cx="1801393" cy="3204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30" name="Text Placeholder 4"/>
          <p:cNvSpPr>
            <a:spLocks noGrp="1"/>
          </p:cNvSpPr>
          <p:nvPr>
            <p:ph type="body" sz="quarter" idx="74" hasCustomPrompt="1"/>
          </p:nvPr>
        </p:nvSpPr>
        <p:spPr>
          <a:xfrm>
            <a:off x="6516640" y="2607722"/>
            <a:ext cx="1801393" cy="3204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4024970976"/>
      </p:ext>
    </p:extLst>
  </p:cSld>
  <p:clrMapOvr>
    <a:masterClrMapping/>
  </p:clrMapOvr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688976" y="2052439"/>
            <a:ext cx="9571614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688977" y="2666336"/>
            <a:ext cx="2268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3123515" y="2666336"/>
            <a:ext cx="2268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5558053" y="2666336"/>
            <a:ext cx="2268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>
            <p:ph type="body" sz="quarter" idx="53" hasCustomPrompt="1"/>
          </p:nvPr>
        </p:nvSpPr>
        <p:spPr>
          <a:xfrm>
            <a:off x="7992590" y="2666336"/>
            <a:ext cx="2268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5" y="3238251"/>
            <a:ext cx="2268002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4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3123513" y="3238251"/>
            <a:ext cx="2268002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5558051" y="3238251"/>
            <a:ext cx="2268002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6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7992588" y="3238251"/>
            <a:ext cx="2268002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1246298127"/>
      </p:ext>
    </p:extLst>
  </p:cSld>
  <p:clrMapOvr>
    <a:masterClrMapping/>
  </p:clrMapOvr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2643514" y="2052439"/>
            <a:ext cx="7617076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79704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4598051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6552589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4" name="Text Placeholder 39"/>
          <p:cNvSpPr>
            <a:spLocks noGrp="1"/>
          </p:cNvSpPr>
          <p:nvPr>
            <p:ph type="body" sz="quarter" idx="53" hasCustomPrompt="1"/>
          </p:nvPr>
        </p:nvSpPr>
        <p:spPr>
          <a:xfrm>
            <a:off x="8496589" y="2666336"/>
            <a:ext cx="1764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6" y="2666336"/>
            <a:ext cx="1764000" cy="298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4598051" y="3238251"/>
            <a:ext cx="1764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1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6552589" y="3238251"/>
            <a:ext cx="1764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8496589" y="3238251"/>
            <a:ext cx="1764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3" name="Text Placeholder 4"/>
          <p:cNvSpPr>
            <a:spLocks noGrp="1"/>
          </p:cNvSpPr>
          <p:nvPr>
            <p:ph type="body" sz="quarter" idx="63" hasCustomPrompt="1"/>
          </p:nvPr>
        </p:nvSpPr>
        <p:spPr>
          <a:xfrm>
            <a:off x="2643513" y="3238251"/>
            <a:ext cx="1764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058662696"/>
      </p:ext>
    </p:extLst>
  </p:cSld>
  <p:clrMapOvr>
    <a:masterClrMapping/>
  </p:clrMapOvr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2643514" y="2052439"/>
            <a:ext cx="7617076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79704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5246052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3" name="Text Placeholder 39"/>
          <p:cNvSpPr>
            <a:spLocks noGrp="1"/>
          </p:cNvSpPr>
          <p:nvPr>
            <p:ph type="body" sz="quarter" idx="52" hasCustomPrompt="1"/>
          </p:nvPr>
        </p:nvSpPr>
        <p:spPr>
          <a:xfrm>
            <a:off x="7848590" y="2666336"/>
            <a:ext cx="2412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2643513" y="3238251"/>
            <a:ext cx="2412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5246052" y="3238251"/>
            <a:ext cx="2412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7848590" y="3238251"/>
            <a:ext cx="2412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20" name="Text Placeholder 4"/>
          <p:cNvSpPr>
            <a:spLocks noGrp="1"/>
          </p:cNvSpPr>
          <p:nvPr>
            <p:ph type="body" sz="quarter" idx="62" hasCustomPrompt="1"/>
          </p:nvPr>
        </p:nvSpPr>
        <p:spPr>
          <a:xfrm>
            <a:off x="688976" y="2666336"/>
            <a:ext cx="1764000" cy="298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3643083031"/>
      </p:ext>
    </p:extLst>
  </p:cSld>
  <p:clrMapOvr>
    <a:masterClrMapping/>
  </p:clrMapOvr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Graphi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hteck 20"/>
          <p:cNvSpPr>
            <a:spLocks/>
          </p:cNvSpPr>
          <p:nvPr userDrawn="1"/>
        </p:nvSpPr>
        <p:spPr>
          <a:xfrm>
            <a:off x="434975" y="1825364"/>
            <a:ext cx="10267950" cy="4104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200" b="0" i="0" dirty="0">
              <a:solidFill>
                <a:schemeClr val="tx1"/>
              </a:solidFill>
              <a:ea typeface="Credit Suisse Type Light" charset="0"/>
              <a:cs typeface="Credit Suisse Type Light" charset="0"/>
            </a:endParaRPr>
          </a:p>
        </p:txBody>
      </p:sp>
      <p:sp>
        <p:nvSpPr>
          <p:cNvPr id="54" name="Text Placeholder 39"/>
          <p:cNvSpPr>
            <a:spLocks noGrp="1"/>
          </p:cNvSpPr>
          <p:nvPr>
            <p:ph type="body" sz="quarter" idx="44" hasCustomPrompt="1"/>
          </p:nvPr>
        </p:nvSpPr>
        <p:spPr>
          <a:xfrm>
            <a:off x="2643514" y="2052439"/>
            <a:ext cx="7617076" cy="468000"/>
          </a:xfrm>
          <a:solidFill>
            <a:srgbClr val="004C97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42" name="Text Placeholder 39"/>
          <p:cNvSpPr>
            <a:spLocks noGrp="1"/>
          </p:cNvSpPr>
          <p:nvPr userDrawn="1">
            <p:ph type="body" sz="quarter" idx="37" hasCustomPrompt="1"/>
          </p:nvPr>
        </p:nvSpPr>
        <p:spPr>
          <a:xfrm>
            <a:off x="688976" y="2052439"/>
            <a:ext cx="1797049" cy="468000"/>
          </a:xfrm>
          <a:solidFill>
            <a:srgbClr val="003868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2" name="Title 1"/>
          <p:cNvSpPr>
            <a:spLocks noGrp="1"/>
          </p:cNvSpPr>
          <p:nvPr userDrawn="1">
            <p:ph type="title" hasCustomPrompt="1"/>
          </p:nvPr>
        </p:nvSpPr>
        <p:spPr>
          <a:xfrm>
            <a:off x="424800" y="342000"/>
            <a:ext cx="9846000" cy="706604"/>
          </a:xfrm>
        </p:spPr>
        <p:txBody>
          <a:bodyPr/>
          <a:lstStyle>
            <a:lvl1pPr>
              <a:lnSpc>
                <a:spcPct val="82000"/>
              </a:lnSpc>
              <a:defRPr/>
            </a:lvl1pPr>
          </a:lstStyle>
          <a:p>
            <a:r>
              <a:rPr lang="en-US" dirty="0"/>
              <a:t>Headline 28 </a:t>
            </a:r>
            <a:r>
              <a:rPr lang="en-US" dirty="0" err="1"/>
              <a:t>pt</a:t>
            </a:r>
            <a:br>
              <a:rPr lang="en-US" dirty="0"/>
            </a:br>
            <a:r>
              <a:rPr lang="en-US" dirty="0">
                <a:solidFill>
                  <a:srgbClr val="A8A8A7"/>
                </a:solidFill>
              </a:rPr>
              <a:t>(Subtitle text Credit Suisse Gray 4)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platzhalter 9"/>
          <p:cNvSpPr>
            <a:spLocks noGrp="1"/>
          </p:cNvSpPr>
          <p:nvPr userDrawn="1">
            <p:ph type="body" sz="quarter" idx="23" hasCustomPrompt="1"/>
          </p:nvPr>
        </p:nvSpPr>
        <p:spPr>
          <a:xfrm>
            <a:off x="424754" y="6546493"/>
            <a:ext cx="9839385" cy="184666"/>
          </a:xfrm>
        </p:spPr>
        <p:txBody>
          <a:bodyPr anchor="b" anchorCtr="0">
            <a:spAutoFit/>
          </a:bodyPr>
          <a:lstStyle>
            <a:lvl1pPr marL="0" indent="0">
              <a:lnSpc>
                <a:spcPct val="100000"/>
              </a:lnSpc>
              <a:defRPr sz="1200"/>
            </a:lvl1pPr>
          </a:lstStyle>
          <a:p>
            <a:pPr lvl="0"/>
            <a:r>
              <a:rPr lang="en-US" dirty="0"/>
              <a:t>Legal Disclaimer 12 </a:t>
            </a:r>
            <a:r>
              <a:rPr lang="en-US" dirty="0" err="1"/>
              <a:t>pt</a:t>
            </a:r>
            <a:endParaRPr lang="en-US" dirty="0"/>
          </a:p>
        </p:txBody>
      </p:sp>
      <p:sp>
        <p:nvSpPr>
          <p:cNvPr id="15" name="Textplatzhalter 9"/>
          <p:cNvSpPr>
            <a:spLocks noGrp="1"/>
          </p:cNvSpPr>
          <p:nvPr userDrawn="1">
            <p:ph type="body" sz="quarter" idx="26" hasCustomPrompt="1"/>
          </p:nvPr>
        </p:nvSpPr>
        <p:spPr>
          <a:xfrm>
            <a:off x="8083005" y="7014429"/>
            <a:ext cx="1422946" cy="123111"/>
          </a:xfrm>
        </p:spPr>
        <p:txBody>
          <a:bodyPr wrap="square" anchor="t" anchorCtr="0">
            <a:spAutoFit/>
          </a:bodyPr>
          <a:lstStyle>
            <a:lvl1pPr marL="0" indent="0" algn="r">
              <a:lnSpc>
                <a:spcPct val="100000"/>
              </a:lnSpc>
              <a:defRPr sz="800">
                <a:solidFill>
                  <a:srgbClr val="DADADA"/>
                </a:solidFill>
              </a:defRPr>
            </a:lvl1pPr>
          </a:lstStyle>
          <a:p>
            <a:pPr lvl="0"/>
            <a:r>
              <a:rPr lang="en-US" dirty="0"/>
              <a:t>Code</a:t>
            </a:r>
          </a:p>
        </p:txBody>
      </p:sp>
      <p:sp>
        <p:nvSpPr>
          <p:cNvPr id="16" name="Text Placeholder 3"/>
          <p:cNvSpPr>
            <a:spLocks noGrp="1"/>
          </p:cNvSpPr>
          <p:nvPr userDrawn="1">
            <p:ph type="body" sz="quarter" idx="29" hasCustomPrompt="1"/>
          </p:nvPr>
        </p:nvSpPr>
        <p:spPr>
          <a:xfrm>
            <a:off x="1775741" y="7014429"/>
            <a:ext cx="4904855" cy="123111"/>
          </a:xfrm>
        </p:spPr>
        <p:txBody>
          <a:bodyPr anchor="t"/>
          <a:lstStyle>
            <a:lvl1pPr>
              <a:lnSpc>
                <a:spcPct val="100000"/>
              </a:lnSpc>
              <a:defRPr sz="800" b="1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60" name="Text Placeholder 39"/>
          <p:cNvSpPr>
            <a:spLocks noGrp="1"/>
          </p:cNvSpPr>
          <p:nvPr>
            <p:ph type="body" sz="quarter" idx="49" hasCustomPrompt="1"/>
          </p:nvPr>
        </p:nvSpPr>
        <p:spPr>
          <a:xfrm>
            <a:off x="2643513" y="2666336"/>
            <a:ext cx="3726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61" name="Text Placeholder 39"/>
          <p:cNvSpPr>
            <a:spLocks noGrp="1"/>
          </p:cNvSpPr>
          <p:nvPr>
            <p:ph type="body" sz="quarter" idx="50" hasCustomPrompt="1"/>
          </p:nvPr>
        </p:nvSpPr>
        <p:spPr>
          <a:xfrm>
            <a:off x="6534590" y="2666336"/>
            <a:ext cx="3726000" cy="468000"/>
          </a:xfrm>
          <a:solidFill>
            <a:srgbClr val="0072CE"/>
          </a:solidFill>
        </p:spPr>
        <p:txBody>
          <a:bodyPr lIns="90000" tIns="46800" rIns="90000" bIns="46800" anchor="ctr">
            <a:noAutofit/>
          </a:bodyPr>
          <a:lstStyle>
            <a:lvl1pPr marL="0" indent="0" algn="l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defRPr b="1">
                <a:solidFill>
                  <a:schemeClr val="bg1"/>
                </a:solidFill>
              </a:defRPr>
            </a:lvl1pPr>
          </a:lstStyle>
          <a:p>
            <a:pPr marL="0" lvl="0" indent="0" algn="l" defTabSz="746749" rtl="0" eaLnBrk="1" latinLnBrk="0" hangingPunct="1">
              <a:lnSpc>
                <a:spcPct val="9747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</a:pPr>
            <a:r>
              <a:rPr lang="en-US" dirty="0"/>
              <a:t>Add text</a:t>
            </a:r>
          </a:p>
        </p:txBody>
      </p:sp>
      <p:sp>
        <p:nvSpPr>
          <p:cNvPr id="17" name="Text Placeholder 4"/>
          <p:cNvSpPr>
            <a:spLocks noGrp="1"/>
          </p:cNvSpPr>
          <p:nvPr>
            <p:ph type="body" sz="quarter" idx="59" hasCustomPrompt="1"/>
          </p:nvPr>
        </p:nvSpPr>
        <p:spPr>
          <a:xfrm>
            <a:off x="688976" y="2666336"/>
            <a:ext cx="1764000" cy="2988000"/>
          </a:xfrm>
          <a:noFill/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8" name="Text Placeholder 4"/>
          <p:cNvSpPr>
            <a:spLocks noGrp="1"/>
          </p:cNvSpPr>
          <p:nvPr>
            <p:ph type="body" sz="quarter" idx="60" hasCustomPrompt="1"/>
          </p:nvPr>
        </p:nvSpPr>
        <p:spPr>
          <a:xfrm>
            <a:off x="2643513" y="3238251"/>
            <a:ext cx="3726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  <p:sp>
        <p:nvSpPr>
          <p:cNvPr id="19" name="Text Placeholder 4"/>
          <p:cNvSpPr>
            <a:spLocks noGrp="1"/>
          </p:cNvSpPr>
          <p:nvPr>
            <p:ph type="body" sz="quarter" idx="61" hasCustomPrompt="1"/>
          </p:nvPr>
        </p:nvSpPr>
        <p:spPr>
          <a:xfrm>
            <a:off x="6534590" y="3238251"/>
            <a:ext cx="3726000" cy="2412000"/>
          </a:xfrm>
          <a:solidFill>
            <a:srgbClr val="DADADA"/>
          </a:solidFill>
        </p:spPr>
        <p:txBody>
          <a:bodyPr wrap="square" lIns="35941" tIns="35941" rIns="35941" bIns="35941" anchor="t" anchorCtr="0">
            <a:noAutofit/>
          </a:bodyPr>
          <a:lstStyle>
            <a:lvl1pPr marL="144000" indent="-14400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Wingdings" panose="05000000000000000000" pitchFamily="2" charset="2"/>
              <a:buChar char="§"/>
              <a:defRPr sz="1000"/>
            </a:lvl1pPr>
          </a:lstStyle>
          <a:p>
            <a:pPr lvl="0"/>
            <a:r>
              <a:rPr lang="en-US" dirty="0"/>
              <a:t>Add text</a:t>
            </a:r>
          </a:p>
        </p:txBody>
      </p:sp>
    </p:spTree>
    <p:extLst>
      <p:ext uri="{BB962C8B-B14F-4D97-AF65-F5344CB8AC3E}">
        <p14:creationId xmlns:p14="http://schemas.microsoft.com/office/powerpoint/2010/main" val="28092039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6" Type="http://schemas.openxmlformats.org/officeDocument/2006/relationships/slideLayout" Target="../slideLayouts/slideLayout26.xml"/><Relationship Id="rId21" Type="http://schemas.openxmlformats.org/officeDocument/2006/relationships/slideLayout" Target="../slideLayouts/slideLayout21.xml"/><Relationship Id="rId42" Type="http://schemas.openxmlformats.org/officeDocument/2006/relationships/slideLayout" Target="../slideLayouts/slideLayout42.xml"/><Relationship Id="rId47" Type="http://schemas.openxmlformats.org/officeDocument/2006/relationships/slideLayout" Target="../slideLayouts/slideLayout47.xml"/><Relationship Id="rId63" Type="http://schemas.openxmlformats.org/officeDocument/2006/relationships/slideLayout" Target="../slideLayouts/slideLayout63.xml"/><Relationship Id="rId68" Type="http://schemas.openxmlformats.org/officeDocument/2006/relationships/slideLayout" Target="../slideLayouts/slideLayout68.xml"/><Relationship Id="rId84" Type="http://schemas.openxmlformats.org/officeDocument/2006/relationships/slideLayout" Target="../slideLayouts/slideLayout84.xml"/><Relationship Id="rId89" Type="http://schemas.openxmlformats.org/officeDocument/2006/relationships/slideLayout" Target="../slideLayouts/slideLayout89.xml"/><Relationship Id="rId7" Type="http://schemas.openxmlformats.org/officeDocument/2006/relationships/slideLayout" Target="../slideLayouts/slideLayout7.xml"/><Relationship Id="rId71" Type="http://schemas.openxmlformats.org/officeDocument/2006/relationships/slideLayout" Target="../slideLayouts/slideLayout71.xml"/><Relationship Id="rId92" Type="http://schemas.openxmlformats.org/officeDocument/2006/relationships/slideLayout" Target="../slideLayouts/slideLayout92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9" Type="http://schemas.openxmlformats.org/officeDocument/2006/relationships/slideLayout" Target="../slideLayouts/slideLayout29.xml"/><Relationship Id="rId107" Type="http://schemas.openxmlformats.org/officeDocument/2006/relationships/image" Target="../media/image2.emf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slideLayout" Target="../slideLayouts/slideLayout40.xml"/><Relationship Id="rId45" Type="http://schemas.openxmlformats.org/officeDocument/2006/relationships/slideLayout" Target="../slideLayouts/slideLayout45.xml"/><Relationship Id="rId53" Type="http://schemas.openxmlformats.org/officeDocument/2006/relationships/slideLayout" Target="../slideLayouts/slideLayout53.xml"/><Relationship Id="rId58" Type="http://schemas.openxmlformats.org/officeDocument/2006/relationships/slideLayout" Target="../slideLayouts/slideLayout58.xml"/><Relationship Id="rId66" Type="http://schemas.openxmlformats.org/officeDocument/2006/relationships/slideLayout" Target="../slideLayouts/slideLayout66.xml"/><Relationship Id="rId74" Type="http://schemas.openxmlformats.org/officeDocument/2006/relationships/slideLayout" Target="../slideLayouts/slideLayout74.xml"/><Relationship Id="rId79" Type="http://schemas.openxmlformats.org/officeDocument/2006/relationships/slideLayout" Target="../slideLayouts/slideLayout79.xml"/><Relationship Id="rId87" Type="http://schemas.openxmlformats.org/officeDocument/2006/relationships/slideLayout" Target="../slideLayouts/slideLayout87.xml"/><Relationship Id="rId102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61" Type="http://schemas.openxmlformats.org/officeDocument/2006/relationships/slideLayout" Target="../slideLayouts/slideLayout61.xml"/><Relationship Id="rId82" Type="http://schemas.openxmlformats.org/officeDocument/2006/relationships/slideLayout" Target="../slideLayouts/slideLayout82.xml"/><Relationship Id="rId90" Type="http://schemas.openxmlformats.org/officeDocument/2006/relationships/slideLayout" Target="../slideLayouts/slideLayout90.xml"/><Relationship Id="rId95" Type="http://schemas.openxmlformats.org/officeDocument/2006/relationships/slideLayout" Target="../slideLayouts/slideLayout95.xml"/><Relationship Id="rId19" Type="http://schemas.openxmlformats.org/officeDocument/2006/relationships/slideLayout" Target="../slideLayouts/slideLayout1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43" Type="http://schemas.openxmlformats.org/officeDocument/2006/relationships/slideLayout" Target="../slideLayouts/slideLayout43.xml"/><Relationship Id="rId48" Type="http://schemas.openxmlformats.org/officeDocument/2006/relationships/slideLayout" Target="../slideLayouts/slideLayout48.xml"/><Relationship Id="rId56" Type="http://schemas.openxmlformats.org/officeDocument/2006/relationships/slideLayout" Target="../slideLayouts/slideLayout56.xml"/><Relationship Id="rId64" Type="http://schemas.openxmlformats.org/officeDocument/2006/relationships/slideLayout" Target="../slideLayouts/slideLayout64.xml"/><Relationship Id="rId69" Type="http://schemas.openxmlformats.org/officeDocument/2006/relationships/slideLayout" Target="../slideLayouts/slideLayout69.xml"/><Relationship Id="rId77" Type="http://schemas.openxmlformats.org/officeDocument/2006/relationships/slideLayout" Target="../slideLayouts/slideLayout77.xml"/><Relationship Id="rId100" Type="http://schemas.openxmlformats.org/officeDocument/2006/relationships/slideLayout" Target="../slideLayouts/slideLayout100.xml"/><Relationship Id="rId105" Type="http://schemas.openxmlformats.org/officeDocument/2006/relationships/oleObject" Target="../embeddings/oleObject1.bin"/><Relationship Id="rId8" Type="http://schemas.openxmlformats.org/officeDocument/2006/relationships/slideLayout" Target="../slideLayouts/slideLayout8.xml"/><Relationship Id="rId51" Type="http://schemas.openxmlformats.org/officeDocument/2006/relationships/slideLayout" Target="../slideLayouts/slideLayout51.xml"/><Relationship Id="rId72" Type="http://schemas.openxmlformats.org/officeDocument/2006/relationships/slideLayout" Target="../slideLayouts/slideLayout72.xml"/><Relationship Id="rId80" Type="http://schemas.openxmlformats.org/officeDocument/2006/relationships/slideLayout" Target="../slideLayouts/slideLayout80.xml"/><Relationship Id="rId85" Type="http://schemas.openxmlformats.org/officeDocument/2006/relationships/slideLayout" Target="../slideLayouts/slideLayout85.xml"/><Relationship Id="rId93" Type="http://schemas.openxmlformats.org/officeDocument/2006/relationships/slideLayout" Target="../slideLayouts/slideLayout93.xml"/><Relationship Id="rId98" Type="http://schemas.openxmlformats.org/officeDocument/2006/relationships/slideLayout" Target="../slideLayouts/slideLayout98.xml"/><Relationship Id="rId3" Type="http://schemas.openxmlformats.org/officeDocument/2006/relationships/slideLayout" Target="../slideLayouts/slideLayout3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46" Type="http://schemas.openxmlformats.org/officeDocument/2006/relationships/slideLayout" Target="../slideLayouts/slideLayout46.xml"/><Relationship Id="rId59" Type="http://schemas.openxmlformats.org/officeDocument/2006/relationships/slideLayout" Target="../slideLayouts/slideLayout59.xml"/><Relationship Id="rId67" Type="http://schemas.openxmlformats.org/officeDocument/2006/relationships/slideLayout" Target="../slideLayouts/slideLayout67.xml"/><Relationship Id="rId103" Type="http://schemas.openxmlformats.org/officeDocument/2006/relationships/tags" Target="../tags/tag2.xml"/><Relationship Id="rId20" Type="http://schemas.openxmlformats.org/officeDocument/2006/relationships/slideLayout" Target="../slideLayouts/slideLayout20.xml"/><Relationship Id="rId41" Type="http://schemas.openxmlformats.org/officeDocument/2006/relationships/slideLayout" Target="../slideLayouts/slideLayout41.xml"/><Relationship Id="rId54" Type="http://schemas.openxmlformats.org/officeDocument/2006/relationships/slideLayout" Target="../slideLayouts/slideLayout54.xml"/><Relationship Id="rId62" Type="http://schemas.openxmlformats.org/officeDocument/2006/relationships/slideLayout" Target="../slideLayouts/slideLayout62.xml"/><Relationship Id="rId70" Type="http://schemas.openxmlformats.org/officeDocument/2006/relationships/slideLayout" Target="../slideLayouts/slideLayout70.xml"/><Relationship Id="rId75" Type="http://schemas.openxmlformats.org/officeDocument/2006/relationships/slideLayout" Target="../slideLayouts/slideLayout75.xml"/><Relationship Id="rId83" Type="http://schemas.openxmlformats.org/officeDocument/2006/relationships/slideLayout" Target="../slideLayouts/slideLayout83.xml"/><Relationship Id="rId88" Type="http://schemas.openxmlformats.org/officeDocument/2006/relationships/slideLayout" Target="../slideLayouts/slideLayout88.xml"/><Relationship Id="rId91" Type="http://schemas.openxmlformats.org/officeDocument/2006/relationships/slideLayout" Target="../slideLayouts/slideLayout91.xml"/><Relationship Id="rId96" Type="http://schemas.openxmlformats.org/officeDocument/2006/relationships/slideLayout" Target="../slideLayouts/slideLayout9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49" Type="http://schemas.openxmlformats.org/officeDocument/2006/relationships/slideLayout" Target="../slideLayouts/slideLayout49.xml"/><Relationship Id="rId57" Type="http://schemas.openxmlformats.org/officeDocument/2006/relationships/slideLayout" Target="../slideLayouts/slideLayout57.xml"/><Relationship Id="rId106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31" Type="http://schemas.openxmlformats.org/officeDocument/2006/relationships/slideLayout" Target="../slideLayouts/slideLayout31.xml"/><Relationship Id="rId44" Type="http://schemas.openxmlformats.org/officeDocument/2006/relationships/slideLayout" Target="../slideLayouts/slideLayout44.xml"/><Relationship Id="rId52" Type="http://schemas.openxmlformats.org/officeDocument/2006/relationships/slideLayout" Target="../slideLayouts/slideLayout52.xml"/><Relationship Id="rId60" Type="http://schemas.openxmlformats.org/officeDocument/2006/relationships/slideLayout" Target="../slideLayouts/slideLayout60.xml"/><Relationship Id="rId65" Type="http://schemas.openxmlformats.org/officeDocument/2006/relationships/slideLayout" Target="../slideLayouts/slideLayout65.xml"/><Relationship Id="rId73" Type="http://schemas.openxmlformats.org/officeDocument/2006/relationships/slideLayout" Target="../slideLayouts/slideLayout73.xml"/><Relationship Id="rId78" Type="http://schemas.openxmlformats.org/officeDocument/2006/relationships/slideLayout" Target="../slideLayouts/slideLayout78.xml"/><Relationship Id="rId81" Type="http://schemas.openxmlformats.org/officeDocument/2006/relationships/slideLayout" Target="../slideLayouts/slideLayout81.xml"/><Relationship Id="rId86" Type="http://schemas.openxmlformats.org/officeDocument/2006/relationships/slideLayout" Target="../slideLayouts/slideLayout86.xml"/><Relationship Id="rId94" Type="http://schemas.openxmlformats.org/officeDocument/2006/relationships/slideLayout" Target="../slideLayouts/slideLayout94.xml"/><Relationship Id="rId99" Type="http://schemas.openxmlformats.org/officeDocument/2006/relationships/slideLayout" Target="../slideLayouts/slideLayout99.xml"/><Relationship Id="rId101" Type="http://schemas.openxmlformats.org/officeDocument/2006/relationships/slideLayout" Target="../slideLayouts/slideLayout10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9" Type="http://schemas.openxmlformats.org/officeDocument/2006/relationships/slideLayout" Target="../slideLayouts/slideLayout39.xml"/><Relationship Id="rId34" Type="http://schemas.openxmlformats.org/officeDocument/2006/relationships/slideLayout" Target="../slideLayouts/slideLayout34.xml"/><Relationship Id="rId50" Type="http://schemas.openxmlformats.org/officeDocument/2006/relationships/slideLayout" Target="../slideLayouts/slideLayout50.xml"/><Relationship Id="rId55" Type="http://schemas.openxmlformats.org/officeDocument/2006/relationships/slideLayout" Target="../slideLayouts/slideLayout55.xml"/><Relationship Id="rId76" Type="http://schemas.openxmlformats.org/officeDocument/2006/relationships/slideLayout" Target="../slideLayouts/slideLayout76.xml"/><Relationship Id="rId97" Type="http://schemas.openxmlformats.org/officeDocument/2006/relationships/slideLayout" Target="../slideLayouts/slideLayout97.xml"/><Relationship Id="rId10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 bwMode="black"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kt 6" hidden="1"/>
          <p:cNvGraphicFramePr>
            <a:graphicFrameLocks noChangeAspect="1"/>
          </p:cNvGraphicFramePr>
          <p:nvPr>
            <p:custDataLst>
              <p:tags r:id="rId103"/>
            </p:custDataLst>
            <p:extLst>
              <p:ext uri="{D42A27DB-BD31-4B8C-83A1-F6EECF244321}">
                <p14:modId xmlns:p14="http://schemas.microsoft.com/office/powerpoint/2010/main" val="2684113655"/>
              </p:ext>
            </p:extLst>
          </p:nvPr>
        </p:nvGraphicFramePr>
        <p:xfrm>
          <a:off x="1858" y="1752"/>
          <a:ext cx="1856" cy="1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Slide" r:id="rId105" imgW="6350000" imgH="6350000" progId="TCLayout.ActiveDocument.1">
                  <p:embed/>
                </p:oleObj>
              </mc:Choice>
              <mc:Fallback>
                <p:oleObj name="think-cell Slide" r:id="rId105" imgW="6350000" imgH="6350000" progId="TCLayout.ActiveDocument.1">
                  <p:embed/>
                  <p:pic>
                    <p:nvPicPr>
                      <p:cNvPr id="0" name="Picture 27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858" y="1752"/>
                        <a:ext cx="1856" cy="1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 hidden="1"/>
          <p:cNvSpPr/>
          <p:nvPr userDrawn="1">
            <p:custDataLst>
              <p:tags r:id="rId104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marL="0" lvl="0" indent="0" algn="ctr" eaLnBrk="1"/>
            <a:endParaRPr lang="en-US" sz="2800" b="0" i="0" baseline="0" dirty="0" err="1">
              <a:solidFill>
                <a:schemeClr val="tx1"/>
              </a:solidFill>
              <a:latin typeface="Credit Suisse Headline" panose="020B0504030101020102" pitchFamily="34" charset="0"/>
              <a:ea typeface="Credit Suisse Type Light" charset="0"/>
              <a:cs typeface="Credit Suisse Headline" panose="020B0504030101020102" pitchFamily="34" charset="0"/>
              <a:sym typeface="Credit Suisse Headline" panose="020B0504030101020102" pitchFamily="34" charset="0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4800" y="342000"/>
            <a:ext cx="9846000" cy="430887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pPr marL="0" lvl="0" indent="0"/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4800" y="1803600"/>
            <a:ext cx="9846000" cy="738664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565659" y="7014430"/>
            <a:ext cx="705466" cy="135736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algn="r">
              <a:defRPr sz="800" b="0" i="0">
                <a:solidFill>
                  <a:schemeClr val="tx1"/>
                </a:solidFill>
                <a:latin typeface="Credit Suisse Type Light" charset="0"/>
                <a:ea typeface="Credit Suisse Type Light" charset="0"/>
                <a:cs typeface="Credit Suisse Type Light" charset="0"/>
              </a:defRPr>
            </a:lvl1pPr>
          </a:lstStyle>
          <a:p>
            <a:fld id="{E3A435B2-4E29-244B-BF58-355BD0A11347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5" name="Gerade Verbindung 6"/>
          <p:cNvCxnSpPr/>
          <p:nvPr userDrawn="1"/>
        </p:nvCxnSpPr>
        <p:spPr>
          <a:xfrm>
            <a:off x="424755" y="6865620"/>
            <a:ext cx="983938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6" name="Picture 9"/>
          <p:cNvPicPr>
            <a:picLocks noChangeAspect="1"/>
          </p:cNvPicPr>
          <p:nvPr userDrawn="1"/>
        </p:nvPicPr>
        <p:blipFill>
          <a:blip r:embed="rId107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 rot="10800000" flipH="1" flipV="1">
            <a:off x="427452" y="6948469"/>
            <a:ext cx="803091" cy="1790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304775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9" r:id="rId1"/>
    <p:sldLayoutId id="2147483701" r:id="rId2"/>
    <p:sldLayoutId id="2147483704" r:id="rId3"/>
    <p:sldLayoutId id="2147483742" r:id="rId4"/>
    <p:sldLayoutId id="2147483777" r:id="rId5"/>
    <p:sldLayoutId id="2147483763" r:id="rId6"/>
    <p:sldLayoutId id="2147483702" r:id="rId7"/>
    <p:sldLayoutId id="2147483711" r:id="rId8"/>
    <p:sldLayoutId id="2147483789" r:id="rId9"/>
    <p:sldLayoutId id="2147483788" r:id="rId10"/>
    <p:sldLayoutId id="2147483801" r:id="rId11"/>
    <p:sldLayoutId id="2147483802" r:id="rId12"/>
    <p:sldLayoutId id="2147483804" r:id="rId13"/>
    <p:sldLayoutId id="2147483807" r:id="rId14"/>
    <p:sldLayoutId id="2147483808" r:id="rId15"/>
    <p:sldLayoutId id="2147483809" r:id="rId16"/>
    <p:sldLayoutId id="2147483810" r:id="rId17"/>
    <p:sldLayoutId id="2147483811" r:id="rId18"/>
    <p:sldLayoutId id="2147483812" r:id="rId19"/>
    <p:sldLayoutId id="2147483813" r:id="rId20"/>
    <p:sldLayoutId id="2147483699" r:id="rId21"/>
    <p:sldLayoutId id="2147483710" r:id="rId22"/>
    <p:sldLayoutId id="2147483712" r:id="rId23"/>
    <p:sldLayoutId id="2147483713" r:id="rId24"/>
    <p:sldLayoutId id="2147483714" r:id="rId25"/>
    <p:sldLayoutId id="2147483717" r:id="rId26"/>
    <p:sldLayoutId id="2147483814" r:id="rId27"/>
    <p:sldLayoutId id="2147483815" r:id="rId28"/>
    <p:sldLayoutId id="2147483816" r:id="rId29"/>
    <p:sldLayoutId id="2147483817" r:id="rId30"/>
    <p:sldLayoutId id="2147483818" r:id="rId31"/>
    <p:sldLayoutId id="2147483719" r:id="rId32"/>
    <p:sldLayoutId id="2147483720" r:id="rId33"/>
    <p:sldLayoutId id="2147483791" r:id="rId34"/>
    <p:sldLayoutId id="2147483721" r:id="rId35"/>
    <p:sldLayoutId id="2147483726" r:id="rId36"/>
    <p:sldLayoutId id="2147483793" r:id="rId37"/>
    <p:sldLayoutId id="2147483705" r:id="rId38"/>
    <p:sldLayoutId id="2147483708" r:id="rId39"/>
    <p:sldLayoutId id="2147483707" r:id="rId40"/>
    <p:sldLayoutId id="2147483709" r:id="rId41"/>
    <p:sldLayoutId id="2147483716" r:id="rId42"/>
    <p:sldLayoutId id="2147483718" r:id="rId43"/>
    <p:sldLayoutId id="2147483724" r:id="rId44"/>
    <p:sldLayoutId id="2147483715" r:id="rId45"/>
    <p:sldLayoutId id="2147483723" r:id="rId46"/>
    <p:sldLayoutId id="2147483745" r:id="rId47"/>
    <p:sldLayoutId id="2147483785" r:id="rId48"/>
    <p:sldLayoutId id="2147483786" r:id="rId49"/>
    <p:sldLayoutId id="2147483797" r:id="rId50"/>
    <p:sldLayoutId id="2147483787" r:id="rId51"/>
    <p:sldLayoutId id="2147483795" r:id="rId52"/>
    <p:sldLayoutId id="2147483796" r:id="rId53"/>
    <p:sldLayoutId id="2147483778" r:id="rId54"/>
    <p:sldLayoutId id="2147483819" r:id="rId55"/>
    <p:sldLayoutId id="2147483820" r:id="rId56"/>
    <p:sldLayoutId id="2147483779" r:id="rId57"/>
    <p:sldLayoutId id="2147483780" r:id="rId58"/>
    <p:sldLayoutId id="2147483781" r:id="rId59"/>
    <p:sldLayoutId id="2147483821" r:id="rId60"/>
    <p:sldLayoutId id="2147483782" r:id="rId61"/>
    <p:sldLayoutId id="2147483783" r:id="rId62"/>
    <p:sldLayoutId id="2147483822" r:id="rId63"/>
    <p:sldLayoutId id="2147483824" r:id="rId64"/>
    <p:sldLayoutId id="2147483803" r:id="rId65"/>
    <p:sldLayoutId id="2147483823" r:id="rId66"/>
    <p:sldLayoutId id="2147483825" r:id="rId67"/>
    <p:sldLayoutId id="2147483750" r:id="rId68"/>
    <p:sldLayoutId id="2147483751" r:id="rId69"/>
    <p:sldLayoutId id="2147483752" r:id="rId70"/>
    <p:sldLayoutId id="2147483749" r:id="rId71"/>
    <p:sldLayoutId id="2147483754" r:id="rId72"/>
    <p:sldLayoutId id="2147483756" r:id="rId73"/>
    <p:sldLayoutId id="2147483748" r:id="rId74"/>
    <p:sldLayoutId id="2147483728" r:id="rId75"/>
    <p:sldLayoutId id="2147483729" r:id="rId76"/>
    <p:sldLayoutId id="2147483730" r:id="rId77"/>
    <p:sldLayoutId id="2147483731" r:id="rId78"/>
    <p:sldLayoutId id="2147483732" r:id="rId79"/>
    <p:sldLayoutId id="2147483733" r:id="rId80"/>
    <p:sldLayoutId id="2147483734" r:id="rId81"/>
    <p:sldLayoutId id="2147483735" r:id="rId82"/>
    <p:sldLayoutId id="2147483790" r:id="rId83"/>
    <p:sldLayoutId id="2147483739" r:id="rId84"/>
    <p:sldLayoutId id="2147483736" r:id="rId85"/>
    <p:sldLayoutId id="2147483737" r:id="rId86"/>
    <p:sldLayoutId id="2147483738" r:id="rId87"/>
    <p:sldLayoutId id="2147483740" r:id="rId88"/>
    <p:sldLayoutId id="2147483760" r:id="rId89"/>
    <p:sldLayoutId id="2147483741" r:id="rId90"/>
    <p:sldLayoutId id="2147483744" r:id="rId91"/>
    <p:sldLayoutId id="2147483743" r:id="rId92"/>
    <p:sldLayoutId id="2147483757" r:id="rId93"/>
    <p:sldLayoutId id="2147483794" r:id="rId94"/>
    <p:sldLayoutId id="2147483792" r:id="rId95"/>
    <p:sldLayoutId id="2147483759" r:id="rId96"/>
    <p:sldLayoutId id="2147483758" r:id="rId97"/>
    <p:sldLayoutId id="2147483784" r:id="rId98"/>
    <p:sldLayoutId id="2147483800" r:id="rId99"/>
    <p:sldLayoutId id="2147483805" r:id="rId100"/>
    <p:sldLayoutId id="2147483806" r:id="rId101"/>
  </p:sldLayoutIdLst>
  <p:hf sldNum="0" hdr="0" dt="0"/>
  <p:txStyles>
    <p:titleStyle>
      <a:lvl1pPr marL="0" indent="0" algn="l" defTabSz="746749" rtl="0" eaLnBrk="1" latinLnBrk="0" hangingPunct="1">
        <a:lnSpc>
          <a:spcPct val="100000"/>
        </a:lnSpc>
        <a:spcBef>
          <a:spcPct val="0"/>
        </a:spcBef>
        <a:buNone/>
        <a:tabLst/>
        <a:defRPr lang="en-US" sz="2800" kern="1200" dirty="0">
          <a:solidFill>
            <a:schemeClr val="tx1"/>
          </a:solidFill>
          <a:latin typeface="+mj-lt"/>
          <a:ea typeface="Credit Suisse Headline" pitchFamily="34" charset="0"/>
          <a:cs typeface="Credit Suisse Headline" pitchFamily="34" charset="0"/>
        </a:defRPr>
      </a:lvl1pPr>
    </p:titleStyle>
    <p:bodyStyle>
      <a:lvl1pPr marL="0" indent="0" algn="l" defTabSz="746749" rtl="0" eaLnBrk="1" latinLnBrk="0" hangingPunct="1">
        <a:lnSpc>
          <a:spcPts val="1400"/>
        </a:lnSpc>
        <a:spcBef>
          <a:spcPts val="0"/>
        </a:spcBef>
        <a:spcAft>
          <a:spcPts val="0"/>
        </a:spcAft>
        <a:buFont typeface="Arial"/>
        <a:buNone/>
        <a:tabLst/>
        <a:defRPr sz="1200" b="0" i="0" kern="1200">
          <a:solidFill>
            <a:schemeClr val="tx1"/>
          </a:solidFill>
          <a:latin typeface="+mn-lt"/>
          <a:ea typeface="Credit Suisse Type Light" charset="0"/>
          <a:cs typeface="Credit Suisse Type Light" charset="0"/>
        </a:defRPr>
      </a:lvl1pPr>
      <a:lvl2pPr marL="145205" indent="-145205" algn="l" defTabSz="746749" rtl="0" eaLnBrk="1" latinLnBrk="0" hangingPunct="1">
        <a:lnSpc>
          <a:spcPts val="1400"/>
        </a:lnSpc>
        <a:spcBef>
          <a:spcPts val="0"/>
        </a:spcBef>
        <a:spcAft>
          <a:spcPts val="0"/>
        </a:spcAft>
        <a:buFont typeface="Wingdings" panose="05000000000000000000" pitchFamily="2" charset="2"/>
        <a:buChar char="§"/>
        <a:tabLst/>
        <a:defRPr sz="1200" b="0" i="0" kern="1200">
          <a:solidFill>
            <a:schemeClr val="tx1"/>
          </a:solidFill>
          <a:latin typeface="+mn-lt"/>
          <a:ea typeface="Credit Suisse Type Light" charset="0"/>
          <a:cs typeface="Credit Suisse Type Light" charset="0"/>
        </a:defRPr>
      </a:lvl2pPr>
      <a:lvl3pPr marL="295596" indent="-150391" algn="l" defTabSz="746749" rtl="0" eaLnBrk="1" latinLnBrk="0" hangingPunct="1">
        <a:lnSpc>
          <a:spcPts val="1400"/>
        </a:lnSpc>
        <a:spcBef>
          <a:spcPts val="0"/>
        </a:spcBef>
        <a:spcAft>
          <a:spcPts val="0"/>
        </a:spcAft>
        <a:buFont typeface="Symbol" panose="05050102010706020507" pitchFamily="18" charset="2"/>
        <a:buChar char="-"/>
        <a:tabLst/>
        <a:defRPr sz="1200" b="0" i="0" kern="1200">
          <a:solidFill>
            <a:schemeClr val="tx1"/>
          </a:solidFill>
          <a:latin typeface="+mn-lt"/>
          <a:ea typeface="Credit Suisse Type Light" charset="0"/>
          <a:cs typeface="Credit Suisse Type Light" charset="0"/>
        </a:defRPr>
      </a:lvl3pPr>
      <a:lvl4pPr marL="444500" indent="-146050" algn="l" defTabSz="746749" rtl="0" eaLnBrk="1" latinLnBrk="0" hangingPunct="1">
        <a:lnSpc>
          <a:spcPts val="1400"/>
        </a:lnSpc>
        <a:spcBef>
          <a:spcPts val="0"/>
        </a:spcBef>
        <a:spcAft>
          <a:spcPts val="0"/>
        </a:spcAft>
        <a:buFont typeface="Wingdings" panose="05000000000000000000" pitchFamily="2" charset="2"/>
        <a:buChar char="§"/>
        <a:tabLst/>
        <a:defRPr sz="1200" b="0" i="0" kern="1200">
          <a:solidFill>
            <a:schemeClr val="tx1"/>
          </a:solidFill>
          <a:latin typeface="+mn-lt"/>
          <a:ea typeface="Credit Suisse Type Light" charset="0"/>
          <a:cs typeface="Credit Suisse Type Light" charset="0"/>
        </a:defRPr>
      </a:lvl4pPr>
      <a:lvl5pPr marL="11669" indent="0" algn="l" defTabSz="746749" rtl="0" eaLnBrk="1" latinLnBrk="0" hangingPunct="1">
        <a:lnSpc>
          <a:spcPts val="1400"/>
        </a:lnSpc>
        <a:spcBef>
          <a:spcPts val="0"/>
        </a:spcBef>
        <a:spcAft>
          <a:spcPts val="0"/>
        </a:spcAft>
        <a:buFont typeface="Arial"/>
        <a:buNone/>
        <a:tabLst/>
        <a:defRPr sz="1200" b="0" i="0" kern="1200">
          <a:solidFill>
            <a:schemeClr val="tx1"/>
          </a:solidFill>
          <a:latin typeface="+mn-lt"/>
          <a:ea typeface="Credit Suisse Type Light" charset="0"/>
          <a:cs typeface="Credit Suisse Type Light" charset="0"/>
        </a:defRPr>
      </a:lvl5pPr>
      <a:lvl6pPr marL="2053560" indent="-186688" algn="l" defTabSz="746749" rtl="0" eaLnBrk="1" latinLnBrk="0" hangingPunct="1">
        <a:lnSpc>
          <a:spcPct val="90000"/>
        </a:lnSpc>
        <a:spcBef>
          <a:spcPts val="408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426935" indent="-186688" algn="l" defTabSz="746749" rtl="0" eaLnBrk="1" latinLnBrk="0" hangingPunct="1">
        <a:lnSpc>
          <a:spcPct val="90000"/>
        </a:lnSpc>
        <a:spcBef>
          <a:spcPts val="408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800309" indent="-186688" algn="l" defTabSz="746749" rtl="0" eaLnBrk="1" latinLnBrk="0" hangingPunct="1">
        <a:lnSpc>
          <a:spcPct val="90000"/>
        </a:lnSpc>
        <a:spcBef>
          <a:spcPts val="408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173683" indent="-186688" algn="l" defTabSz="746749" rtl="0" eaLnBrk="1" latinLnBrk="0" hangingPunct="1">
        <a:lnSpc>
          <a:spcPct val="90000"/>
        </a:lnSpc>
        <a:spcBef>
          <a:spcPts val="408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73375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46749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120124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493498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66872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40246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613621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86996" algn="l" defTabSz="746749" rtl="0" eaLnBrk="1" latinLnBrk="0" hangingPunct="1"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1" userDrawn="1">
          <p15:clr>
            <a:srgbClr val="F26B43"/>
          </p15:clr>
        </p15:guide>
        <p15:guide id="2" pos="266" userDrawn="1">
          <p15:clr>
            <a:srgbClr val="F26B43"/>
          </p15:clr>
        </p15:guide>
        <p15:guide id="23" pos="6470" userDrawn="1">
          <p15:clr>
            <a:srgbClr val="F26B43"/>
          </p15:clr>
        </p15:guide>
        <p15:guide id="27" orient="horz" pos="658" userDrawn="1">
          <p15:clr>
            <a:srgbClr val="F26B43"/>
          </p15:clr>
        </p15:guide>
        <p15:guide id="28" orient="horz" pos="1132" userDrawn="1">
          <p15:clr>
            <a:srgbClr val="F26B43"/>
          </p15:clr>
        </p15:guide>
        <p15:guide id="40" orient="horz" pos="1146" userDrawn="1">
          <p15:clr>
            <a:srgbClr val="F26B43"/>
          </p15:clr>
        </p15:guide>
        <p15:guide id="41" pos="3264" userDrawn="1">
          <p15:clr>
            <a:srgbClr val="F26B43"/>
          </p15:clr>
        </p15:guide>
        <p15:guide id="42" pos="3468" userDrawn="1">
          <p15:clr>
            <a:srgbClr val="F26B43"/>
          </p15:clr>
        </p15:guide>
        <p15:guide id="44" orient="horz" pos="4122" userDrawn="1">
          <p15:clr>
            <a:srgbClr val="F26B43"/>
          </p15:clr>
        </p15:guide>
        <p15:guide id="45" orient="horz" pos="424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itle 20"/>
          <p:cNvSpPr>
            <a:spLocks noGrp="1"/>
          </p:cNvSpPr>
          <p:nvPr>
            <p:ph type="title"/>
          </p:nvPr>
        </p:nvSpPr>
        <p:spPr>
          <a:xfrm>
            <a:off x="424800" y="342000"/>
            <a:ext cx="9846000" cy="706604"/>
          </a:xfrm>
        </p:spPr>
        <p:txBody>
          <a:bodyPr/>
          <a:lstStyle/>
          <a:p>
            <a:r>
              <a:rPr lang="en-GB" dirty="0"/>
              <a:t>Credit Suisse at a glance</a:t>
            </a:r>
            <a:br>
              <a:rPr lang="pl-PL" dirty="0"/>
            </a:br>
            <a:r>
              <a:rPr lang="pl-PL" dirty="0">
                <a:solidFill>
                  <a:srgbClr val="A8A8A7"/>
                </a:solidFill>
              </a:rPr>
              <a:t>Integrated banking. World class. </a:t>
            </a:r>
            <a:endParaRPr lang="de-CH" dirty="0">
              <a:solidFill>
                <a:srgbClr val="A8A8A7"/>
              </a:solidFill>
            </a:endParaRPr>
          </a:p>
        </p:txBody>
      </p:sp>
      <p:sp>
        <p:nvSpPr>
          <p:cNvPr id="22" name="Text Placeholder 21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de-CH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endParaRPr lang="de-CH" dirty="0"/>
          </a:p>
        </p:txBody>
      </p:sp>
      <p:sp>
        <p:nvSpPr>
          <p:cNvPr id="23" name="Text Placeholder 22"/>
          <p:cNvSpPr>
            <a:spLocks noGrp="1"/>
          </p:cNvSpPr>
          <p:nvPr>
            <p:ph type="body" sz="quarter" idx="26"/>
          </p:nvPr>
        </p:nvSpPr>
        <p:spPr>
          <a:xfrm>
            <a:off x="8083005" y="7014429"/>
            <a:ext cx="1422946" cy="123111"/>
          </a:xfrm>
        </p:spPr>
        <p:txBody>
          <a:bodyPr/>
          <a:lstStyle/>
          <a:p>
            <a:r>
              <a:rPr lang="de-CH" dirty="0"/>
              <a:t>0025-EN-1_1-ST</a:t>
            </a:r>
          </a:p>
        </p:txBody>
      </p:sp>
      <p:sp>
        <p:nvSpPr>
          <p:cNvPr id="24" name="Text Placeholder 23"/>
          <p:cNvSpPr>
            <a:spLocks noGrp="1"/>
          </p:cNvSpPr>
          <p:nvPr>
            <p:ph type="body" sz="quarter" idx="29"/>
          </p:nvPr>
        </p:nvSpPr>
        <p:spPr>
          <a:xfrm>
            <a:off x="1775741" y="7014429"/>
            <a:ext cx="4904855" cy="123111"/>
          </a:xfrm>
        </p:spPr>
        <p:txBody>
          <a:bodyPr/>
          <a:lstStyle/>
          <a:p>
            <a:r>
              <a:rPr lang="de-CH" dirty="0"/>
              <a:t>Who </a:t>
            </a:r>
            <a:r>
              <a:rPr lang="de-CH" dirty="0" err="1"/>
              <a:t>we</a:t>
            </a:r>
            <a:r>
              <a:rPr lang="de-CH" dirty="0"/>
              <a:t> </a:t>
            </a:r>
            <a:r>
              <a:rPr lang="de-CH" dirty="0" err="1"/>
              <a:t>are</a:t>
            </a:r>
            <a:r>
              <a:rPr lang="de-CH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8305680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>
            <a:extLst>
              <a:ext uri="{FF2B5EF4-FFF2-40B4-BE49-F238E27FC236}">
                <a16:creationId xmlns:a16="http://schemas.microsoft.com/office/drawing/2014/main" id="{DDC9B610-FA53-12C9-D5E9-109CCC24E796}"/>
              </a:ext>
            </a:extLst>
          </p:cNvPr>
          <p:cNvSpPr txBox="1">
            <a:spLocks/>
          </p:cNvSpPr>
          <p:nvPr/>
        </p:nvSpPr>
        <p:spPr>
          <a:xfrm>
            <a:off x="450156" y="684287"/>
            <a:ext cx="9144000" cy="2387600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marL="0" indent="0" algn="l" defTabSz="746749" rtl="0" eaLnBrk="1" latinLnBrk="0" hangingPunct="1">
              <a:lnSpc>
                <a:spcPct val="82000"/>
              </a:lnSpc>
              <a:spcBef>
                <a:spcPct val="0"/>
              </a:spcBef>
              <a:buNone/>
              <a:tabLst/>
              <a:defRPr lang="en-US" sz="2800" kern="1200">
                <a:solidFill>
                  <a:schemeClr val="tx1"/>
                </a:solidFill>
                <a:latin typeface="+mj-lt"/>
                <a:ea typeface="Credit Suisse Headline" pitchFamily="34" charset="0"/>
                <a:cs typeface="Credit Suisse Headline" pitchFamily="34" charset="0"/>
              </a:defRPr>
            </a:lvl1pPr>
          </a:lstStyle>
          <a:p>
            <a:r>
              <a:rPr lang="en-US" dirty="0">
                <a:latin typeface="Alba" panose="00000400000000000000" pitchFamily="2" charset="0"/>
              </a:rPr>
              <a:t>ALBA</a:t>
            </a:r>
          </a:p>
        </p:txBody>
      </p:sp>
      <p:sp>
        <p:nvSpPr>
          <p:cNvPr id="8" name="Subtitle 2">
            <a:extLst>
              <a:ext uri="{FF2B5EF4-FFF2-40B4-BE49-F238E27FC236}">
                <a16:creationId xmlns:a16="http://schemas.microsoft.com/office/drawing/2014/main" id="{EFA54B2B-35C1-0E9A-C8C3-594A857D0F20}"/>
              </a:ext>
            </a:extLst>
          </p:cNvPr>
          <p:cNvSpPr txBox="1">
            <a:spLocks/>
          </p:cNvSpPr>
          <p:nvPr/>
        </p:nvSpPr>
        <p:spPr>
          <a:xfrm>
            <a:off x="450156" y="3163962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1pPr>
            <a:lvl2pPr marL="145205" indent="-145205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  <a:lvl3pPr marL="295596" indent="-150391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-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3pPr>
            <a:lvl4pPr marL="444500" indent="-14605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4pPr>
            <a:lvl5pPr marL="11669" indent="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5pPr>
            <a:lvl6pPr marL="2053560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426935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800309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73683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/>
              <a:t>Times new Roman</a:t>
            </a:r>
            <a:endParaRPr lang="en-US" dirty="0"/>
          </a:p>
        </p:txBody>
      </p:sp>
      <p:sp>
        <p:nvSpPr>
          <p:cNvPr id="9" name="正方形/長方形 11">
            <a:extLst>
              <a:ext uri="{FF2B5EF4-FFF2-40B4-BE49-F238E27FC236}">
                <a16:creationId xmlns:a16="http://schemas.microsoft.com/office/drawing/2014/main" id="{D5C6AC27-E8E7-C330-D6ED-79591C43F8A4}"/>
              </a:ext>
            </a:extLst>
          </p:cNvPr>
          <p:cNvSpPr/>
          <p:nvPr/>
        </p:nvSpPr>
        <p:spPr>
          <a:xfrm>
            <a:off x="3620539" y="668026"/>
            <a:ext cx="2803234" cy="315652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枠内文字列折り返しテスト</a:t>
            </a:r>
          </a:p>
        </p:txBody>
      </p:sp>
      <p:sp>
        <p:nvSpPr>
          <p:cNvPr id="10" name="Content Placeholder 2">
            <a:extLst>
              <a:ext uri="{FF2B5EF4-FFF2-40B4-BE49-F238E27FC236}">
                <a16:creationId xmlns:a16="http://schemas.microsoft.com/office/drawing/2014/main" id="{548F4FA3-BF45-0172-F782-88186CC72A59}"/>
              </a:ext>
            </a:extLst>
          </p:cNvPr>
          <p:cNvSpPr txBox="1">
            <a:spLocks/>
          </p:cNvSpPr>
          <p:nvPr/>
        </p:nvSpPr>
        <p:spPr>
          <a:xfrm>
            <a:off x="2106340" y="1332359"/>
            <a:ext cx="1944216" cy="936104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1pPr>
            <a:lvl2pPr marL="145205" indent="-145205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2pPr>
            <a:lvl3pPr marL="295596" indent="-150391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-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3pPr>
            <a:lvl4pPr marL="444500" indent="-14605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4pPr>
            <a:lvl5pPr marL="11669" indent="0" algn="l" defTabSz="746749" rtl="0" eaLnBrk="1" latinLnBrk="0" hangingPunct="1">
              <a:lnSpc>
                <a:spcPts val="1400"/>
              </a:lnSpc>
              <a:spcBef>
                <a:spcPts val="0"/>
              </a:spcBef>
              <a:spcAft>
                <a:spcPts val="0"/>
              </a:spcAft>
              <a:buFont typeface="Arial"/>
              <a:buNone/>
              <a:tabLst/>
              <a:defRPr sz="1200" b="0" i="0" kern="1200">
                <a:solidFill>
                  <a:schemeClr val="tx1"/>
                </a:solidFill>
                <a:latin typeface="+mn-lt"/>
                <a:ea typeface="Credit Suisse Type Light" charset="0"/>
                <a:cs typeface="Credit Suisse Type Light" charset="0"/>
              </a:defRPr>
            </a:lvl5pPr>
            <a:lvl6pPr marL="2053560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426935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800309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173683" indent="-186688" algn="l" defTabSz="746749" rtl="0" eaLnBrk="1" latinLnBrk="0" hangingPunct="1">
              <a:lnSpc>
                <a:spcPct val="90000"/>
              </a:lnSpc>
              <a:spcBef>
                <a:spcPts val="408"/>
              </a:spcBef>
              <a:buFont typeface="Arial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>
                <a:solidFill>
                  <a:srgbClr val="202124"/>
                </a:solidFill>
                <a:latin typeface="Arial" panose="020B0604020202020204" pitchFamily="34" charset="0"/>
                <a:ea typeface="Noto Sans JP" panose="020B0500000000000000" pitchFamily="34" charset="-128"/>
                <a:cs typeface="Arial" panose="020B0604020202020204" pitchFamily="34" charset="0"/>
              </a:rPr>
              <a:t>彼らの機器</a:t>
            </a:r>
            <a:endParaRPr lang="en-US" altLang="ja-JP" dirty="0">
              <a:solidFill>
                <a:srgbClr val="202124"/>
              </a:solidFill>
              <a:latin typeface="Arial" panose="020B0604020202020204" pitchFamily="34" charset="0"/>
              <a:ea typeface="Noto Sans JP" panose="020B0500000000000000" pitchFamily="34" charset="-128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444502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lt;root reqver=&quot;23045&quot;&gt;&lt;version val=&quot;25148&quot;/&gt;&lt;CPresentation id=&quot;1&quot;&gt;&lt;m_precDefaultNumber&gt;&lt;m_bNumberIsYear val=&quot;1&quot;/&gt;&lt;m_chMinusSymbol&gt;-&lt;/m_chMinusSymbol&gt;&lt;m_chDecimalSymbol17909&gt;,&lt;/m_chDecimalSymbol17909&gt;&lt;m_nGroupingDigits17909 val=&quot;3&quot;/&gt;&lt;m_chGroupingSymbol17909&gt;′&lt;/m_chGroupingSymbol17909&gt;&lt;m_yearfmt&gt;&lt;begin val=&quot;0&quot;/&gt;&lt;end val=&quot;4&quot;/&gt;&lt;/m_yearfmt&gt;&lt;/m_precDefaultNumber&gt;&lt;m_precDefaultPercent&gt;&lt;m_bNumberIsYear val=&quot;1&quot;/&gt;&lt;m_chMinusSymbol&gt;-&lt;/m_chMinusSymbol&gt;&lt;m_nDecimalDigits17909 val=&quot;0&quot;/&gt;&lt;m_chDecimalSymbol17909&gt;,&lt;/m_chDecimalSymbol17909&gt;&lt;m_nGroupingDigits17909 val=&quot;3&quot;/&gt;&lt;m_chGroupingSymbol17909&gt;.&lt;/m_chGroupingSymbol17909&gt;&lt;m_strSuffix17909&gt;%&lt;/m_strSuffix17909&gt;&lt;m_yearfmt&gt;&lt;begin val=&quot;0&quot;/&gt;&lt;end val=&quot;4&quot;/&gt;&lt;/m_yearfmt&gt;&lt;/m_precDefaultPercent&gt;&lt;m_precDefaultDate&gt;&lt;m_bNumberIsYear val=&quot;0&quot;/&gt;&lt;m_strFormatTime&gt;%d/%m/%Y&lt;/m_strFormatTime&gt;&lt;m_yearfmt&gt;&lt;begin val=&quot;0&quot;/&gt;&lt;end val=&quot;0&quot;/&gt;&lt;/m_yearfmt&gt;&lt;/m_precDefaultDate&gt;&lt;m_precDefaultYear&gt;&lt;m_yearfmt&gt;&lt;begin val=&quot;0&quot;/&gt;&lt;end val=&quot;4&quot;/&gt;&lt;/m_yearfmt&gt;&lt;/m_precDefaultYear&gt;&lt;m_precDefaultQuarter&gt;&lt;m_yearfmt&gt;&lt;begin val=&quot;0&quot;/&gt;&lt;end val=&quot;4&quot;/&gt;&lt;/m_yearfmt&gt;&lt;/m_precDefaultQuarter&gt;&lt;m_precDefaultMonth&gt;&lt;m_yearfmt&gt;&lt;begin val=&quot;0&quot;/&gt;&lt;end val=&quot;4&quot;/&gt;&lt;/m_yearfmt&gt;&lt;/m_precDefaultMonth&gt;&lt;m_precDefaultWeek&gt;&lt;m_yearfmt&gt;&lt;begin val=&quot;0&quot;/&gt;&lt;end val=&quot;4&quot;/&gt;&lt;/m_yearfmt&gt;&lt;/m_precDefaultWeek&gt;&lt;m_precDefaultDay&gt;&lt;m_yearfmt&gt;&lt;begin val=&quot;0&quot;/&gt;&lt;end val=&quot;4&quot;/&gt;&lt;/m_yearfmt&gt;&lt;/m_precDefaultDay&gt;&lt;m_mruColor&gt;&lt;m_vecMRU length=&quot;9&quot;&gt;&lt;elem m_fUsage=&quot;2.46916470609000038294E+00&quot;&gt;&lt;m_msothmcolidx val=&quot;0&quot;/&gt;&lt;m_rgb r=&quot;00&quot; g=&quot;B2&quot; b=&quot;AC&quot;/&gt;&lt;m_nBrightness val=&quot;0&quot;/&gt;&lt;/elem&gt;&lt;elem m_fUsage=&quot;1.71674128257766622774E+00&quot;&gt;&lt;m_msothmcolidx val=&quot;0&quot;/&gt;&lt;m_rgb r=&quot;00&quot; g=&quot;38&quot; b=&quot;68&quot;/&gt;&lt;m_nBrightness val=&quot;0&quot;/&gt;&lt;/elem&gt;&lt;elem m_fUsage=&quot;1.06418658283290024080E+00&quot;&gt;&lt;m_msothmcolidx val=&quot;0&quot;/&gt;&lt;m_rgb r=&quot;57&quot; g=&quot;57&quot; b=&quot;56&quot;/&gt;&lt;m_nBrightness val=&quot;0&quot;/&gt;&lt;/elem&gt;&lt;elem m_fUsage=&quot;1.00000000000000000000E+00&quot;&gt;&lt;m_msothmcolidx val=&quot;0&quot;/&gt;&lt;m_rgb r=&quot;F8&quot; g=&quot;AF&quot; b=&quot;BE&quot;/&gt;&lt;m_nBrightness val=&quot;0&quot;/&gt;&lt;/elem&gt;&lt;elem m_fUsage=&quot;9.57767924549610238927E-01&quot;&gt;&lt;m_msothmcolidx val=&quot;0&quot;/&gt;&lt;m_rgb r=&quot;DA&quot; g=&quot;DA&quot; b=&quot;DA&quot;/&gt;&lt;m_nBrightness val=&quot;0&quot;/&gt;&lt;/elem&gt;&lt;elem m_fUsage=&quot;9.00000000000000022204E-01&quot;&gt;&lt;m_msothmcolidx val=&quot;0&quot;/&gt;&lt;m_rgb r=&quot;BD&quot; g=&quot;AA&quot; b=&quot;D2&quot;/&gt;&lt;m_nBrightness val=&quot;0&quot;/&gt;&lt;/elem&gt;&lt;elem m_fUsage=&quot;4.06756461654867840227E-01&quot;&gt;&lt;m_msothmcolidx val=&quot;0&quot;/&gt;&lt;m_rgb r=&quot;5A&quot; g=&quot;91&quot; b=&quot;31&quot;/&gt;&lt;m_nBrightness val=&quot;0&quot;/&gt;&lt;/elem&gt;&lt;elem m_fUsage=&quot;2.05891132094649098594E-01&quot;&gt;&lt;m_msothmcolidx val=&quot;0&quot;/&gt;&lt;m_rgb r=&quot;00&quot; g=&quot;5B&quot; b=&quot;66&quot;/&gt;&lt;m_nBrightness val=&quot;0&quot;/&gt;&lt;/elem&gt;&lt;elem m_fUsage=&quot;1.85302018885184188735E-01&quot;&gt;&lt;m_msothmcolidx val=&quot;0&quot;/&gt;&lt;m_rgb r=&quot;00&quot; g=&quot;7D&quot; b=&quot;84&quot;/&gt;&lt;m_nBrightness val=&quot;0&quot;/&gt;&lt;/elem&gt;&lt;/m_vecMRU&gt;&lt;/m_mruColor&gt;&lt;m_eweekdayFirstOfWeek val=&quot;2&quot;/&gt;&lt;m_eweekdayFirstOfWorkweek val=&quot;2&quot;/&gt;&lt;m_eweekdayFirstOfWeekend val=&quot;7&quot;/&gt;&lt;/CPresentation&gt;&lt;/root&gt;"/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o1nuxBfRhfR64e2hrOwy2A"/>
</p:tagLst>
</file>

<file path=ppt/theme/theme1.xml><?xml version="1.0" encoding="utf-8"?>
<a:theme xmlns:a="http://schemas.openxmlformats.org/drawingml/2006/main" name="Credit Suisse Template">
  <a:themeElements>
    <a:clrScheme name="Credit Suisse">
      <a:dk1>
        <a:srgbClr val="000000"/>
      </a:dk1>
      <a:lt1>
        <a:srgbClr val="FFFFFF"/>
      </a:lt1>
      <a:dk2>
        <a:srgbClr val="DADADA"/>
      </a:dk2>
      <a:lt2>
        <a:srgbClr val="E6E7E8"/>
      </a:lt2>
      <a:accent1>
        <a:srgbClr val="78C043"/>
      </a:accent1>
      <a:accent2>
        <a:srgbClr val="00B2AC"/>
      </a:accent2>
      <a:accent3>
        <a:srgbClr val="0072CE"/>
      </a:accent3>
      <a:accent4>
        <a:srgbClr val="865BBC"/>
      </a:accent4>
      <a:accent5>
        <a:srgbClr val="DA0C6F"/>
      </a:accent5>
      <a:accent6>
        <a:srgbClr val="A8A8A7"/>
      </a:accent6>
      <a:hlink>
        <a:srgbClr val="000000"/>
      </a:hlink>
      <a:folHlink>
        <a:srgbClr val="000000"/>
      </a:folHlink>
    </a:clrScheme>
    <a:fontScheme name="Credit Suisse">
      <a:majorFont>
        <a:latin typeface="Credit Suisse Headline"/>
        <a:ea typeface=""/>
        <a:cs typeface=""/>
      </a:majorFont>
      <a:minorFont>
        <a:latin typeface="Credit Suisse Type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2"/>
        </a:solidFill>
        <a:ln>
          <a:noFill/>
        </a:ln>
      </a:spPr>
      <a:bodyPr rtlCol="0" anchor="ctr"/>
      <a:lstStyle>
        <a:defPPr algn="ctr">
          <a:defRPr sz="1200" b="0" i="0" dirty="0" err="1" smtClean="0">
            <a:solidFill>
              <a:schemeClr val="tx1"/>
            </a:solidFill>
            <a:ea typeface="Credit Suisse Type Light" charset="0"/>
            <a:cs typeface="Credit Suisse Type Light" charset="0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12700">
          <a:solidFill>
            <a:schemeClr val="tx1"/>
          </a:solidFill>
          <a:tailEnd type="arrow" w="lg" len="med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0" tIns="0" rIns="0" bIns="0" rtlCol="0">
        <a:spAutoFit/>
      </a:bodyPr>
      <a:lstStyle>
        <a:defPPr>
          <a:defRPr sz="1200" b="0" i="0" dirty="0" err="1" smtClean="0">
            <a:latin typeface="Credit Suisse Type Light" charset="0"/>
            <a:ea typeface="Credit Suisse Type Light" charset="0"/>
            <a:cs typeface="Credit Suisse Type Light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75ACB1A27EDA046B3D533745918E457" ma:contentTypeVersion="1" ma:contentTypeDescription="Create a new document." ma:contentTypeScope="" ma:versionID="33fd6c8b72087c378fde6490220548af">
  <xsd:schema xmlns:xsd="http://www.w3.org/2001/XMLSchema" xmlns:xs="http://www.w3.org/2001/XMLSchema" xmlns:p="http://schemas.microsoft.com/office/2006/metadata/properties" xmlns:ns2="1b36d706-58e4-43f9-89a1-29c4963a9dc5" targetNamespace="http://schemas.microsoft.com/office/2006/metadata/properties" ma:root="true" ma:fieldsID="d308514a75cecc5067c5a9a1b7a8ac3c" ns2:_="">
    <xsd:import namespace="1b36d706-58e4-43f9-89a1-29c4963a9dc5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b36d706-58e4-43f9-89a1-29c4963a9dc5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5FEC584-8BF8-4022-A76E-CB75B4AF350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A447C4DA-B4C5-4989-A994-EEAC99DDBF23}">
  <ds:schemaRefs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purl.org/dc/terms/"/>
    <ds:schemaRef ds:uri="http://schemas.openxmlformats.org/package/2006/metadata/core-properties"/>
    <ds:schemaRef ds:uri="1b36d706-58e4-43f9-89a1-29c4963a9dc5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CE4FC6FD-7156-48C0-807A-A13F45D5D5E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b36d706-58e4-43f9-89a1-29c4963a9dc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37</Words>
  <Application>Microsoft Office PowerPoint</Application>
  <PresentationFormat>Custom</PresentationFormat>
  <Paragraphs>7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2" baseType="lpstr">
      <vt:lpstr>Meiryo UI</vt:lpstr>
      <vt:lpstr>Alba</vt:lpstr>
      <vt:lpstr>Arial</vt:lpstr>
      <vt:lpstr>Calibri</vt:lpstr>
      <vt:lpstr>Credit Suisse Headline</vt:lpstr>
      <vt:lpstr>Credit Suisse Type Light</vt:lpstr>
      <vt:lpstr>Symbol</vt:lpstr>
      <vt:lpstr>Wingdings</vt:lpstr>
      <vt:lpstr>Credit Suisse Template</vt:lpstr>
      <vt:lpstr>think-cell Slide</vt:lpstr>
      <vt:lpstr>Credit Suisse at a glance Integrated banking. World class. 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Rebecca Goodwin</dc:creator>
  <cp:lastModifiedBy>Сергей</cp:lastModifiedBy>
  <cp:revision>5279</cp:revision>
  <cp:lastPrinted>2019-07-18T09:02:59Z</cp:lastPrinted>
  <dcterms:created xsi:type="dcterms:W3CDTF">2017-08-09T18:46:32Z</dcterms:created>
  <dcterms:modified xsi:type="dcterms:W3CDTF">2022-09-14T09:42:55Z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  <property fmtid="{D5CDD505-2E9C-101B-9397-08002B2CF9AE}" pid="3" name="_AdHocReviewCycleID">
    <vt:i4>511285012</vt:i4>
  </property>
  <property fmtid="{D5CDD505-2E9C-101B-9397-08002B2CF9AE}" pid="4" name="_EmailSubject">
    <vt:lpwstr>Pitchbook - informacje o projekcie - 18-004474</vt:lpwstr>
  </property>
  <property fmtid="{D5CDD505-2E9C-101B-9397-08002B2CF9AE}" pid="5" name="_AuthorEmail">
    <vt:lpwstr>magdalena.olejniczak@credit-suisse.com</vt:lpwstr>
  </property>
  <property fmtid="{D5CDD505-2E9C-101B-9397-08002B2CF9AE}" pid="6" name="_AuthorEmailDisplayName">
    <vt:lpwstr>Olejniczak, Magdalena (MCIZ 34)</vt:lpwstr>
  </property>
  <property fmtid="{D5CDD505-2E9C-101B-9397-08002B2CF9AE}" pid="7" name="_PreviousAdHocReviewCycleID">
    <vt:i4>1038794950</vt:i4>
  </property>
  <property fmtid="{D5CDD505-2E9C-101B-9397-08002B2CF9AE}" pid="8" name="ContentTypeId">
    <vt:lpwstr>0x010100475ACB1A27EDA046B3D533745918E457</vt:lpwstr>
  </property>
  <property fmtid="{D5CDD505-2E9C-101B-9397-08002B2CF9AE}" pid="9" name="Classification">
    <vt:lpwstr>Confidential</vt:lpwstr>
  </property>
  <property fmtid="{D5CDD505-2E9C-101B-9397-08002B2CF9AE}" pid="10" name="Order">
    <vt:r8>497800</vt:r8>
  </property>
  <property fmtid="{D5CDD505-2E9C-101B-9397-08002B2CF9AE}" pid="11" name="_SIProp12DataClass+9d401f75-6608-41d3-bd1f-efe1542cdc01">
    <vt:lpwstr>v=1.2&gt;I=9d401f75-6608-41d3-bd1f-efe1542cdc01&amp;N=Confidential&amp;V=1.3&amp;U=S-1-5-21-2278521704-3980307904-2497600207-174666&amp;D=Golanowska%2c+Justyna+K.+(MCIZ+34)&amp;A=Associated&amp;H=False</vt:lpwstr>
  </property>
  <property fmtid="{D5CDD505-2E9C-101B-9397-08002B2CF9AE}" pid="12" name="MSIP_Label_dcbcefa9-77bd-43cf-a0ff-5e7ba098b1f9_Enabled">
    <vt:lpwstr>True</vt:lpwstr>
  </property>
  <property fmtid="{D5CDD505-2E9C-101B-9397-08002B2CF9AE}" pid="13" name="MSIP_Label_dcbcefa9-77bd-43cf-a0ff-5e7ba098b1f9_SiteId">
    <vt:lpwstr>d0df3d96-c065-41c3-8c0b-5dcaa460ec33</vt:lpwstr>
  </property>
  <property fmtid="{D5CDD505-2E9C-101B-9397-08002B2CF9AE}" pid="14" name="MSIP_Label_dcbcefa9-77bd-43cf-a0ff-5e7ba098b1f9_Owner">
    <vt:lpwstr>anna.zuchowicz@credit-suisse.com</vt:lpwstr>
  </property>
  <property fmtid="{D5CDD505-2E9C-101B-9397-08002B2CF9AE}" pid="15" name="MSIP_Label_dcbcefa9-77bd-43cf-a0ff-5e7ba098b1f9_SetDate">
    <vt:lpwstr>2020-11-19T11:58:03.3170373Z</vt:lpwstr>
  </property>
  <property fmtid="{D5CDD505-2E9C-101B-9397-08002B2CF9AE}" pid="16" name="MSIP_Label_dcbcefa9-77bd-43cf-a0ff-5e7ba098b1f9_Name">
    <vt:lpwstr>Confidential</vt:lpwstr>
  </property>
  <property fmtid="{D5CDD505-2E9C-101B-9397-08002B2CF9AE}" pid="17" name="MSIP_Label_dcbcefa9-77bd-43cf-a0ff-5e7ba098b1f9_Application">
    <vt:lpwstr>Microsoft Azure Information Protection</vt:lpwstr>
  </property>
  <property fmtid="{D5CDD505-2E9C-101B-9397-08002B2CF9AE}" pid="18" name="MSIP_Label_dcbcefa9-77bd-43cf-a0ff-5e7ba098b1f9_ActionId">
    <vt:lpwstr>99cb0cc5-4e27-4d01-b744-daac5f20735f</vt:lpwstr>
  </property>
  <property fmtid="{D5CDD505-2E9C-101B-9397-08002B2CF9AE}" pid="19" name="MSIP_Label_dcbcefa9-77bd-43cf-a0ff-5e7ba098b1f9_Extended_MSFT_Method">
    <vt:lpwstr>Automatic</vt:lpwstr>
  </property>
  <property fmtid="{D5CDD505-2E9C-101B-9397-08002B2CF9AE}" pid="20" name="Sensitivity">
    <vt:lpwstr>Confidential</vt:lpwstr>
  </property>
</Properties>
</file>