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987" autoAdjust="0"/>
    <p:restoredTop sz="93067" autoAdjust="0"/>
  </p:normalViewPr>
  <p:slideViewPr>
    <p:cSldViewPr snapToGrid="0">
      <p:cViewPr varScale="1">
        <p:scale>
          <a:sx n="102" d="100"/>
          <a:sy n="102" d="100"/>
        </p:scale>
        <p:origin x="81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98CC51-B34D-430D-8542-D1CD9FC2C80E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FE39126-FC3A-4F1D-9B88-5CBFAB4A54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909976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test</a:t>
            </a:r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FE39126-FC3A-4F1D-9B88-5CBFAB4A54B7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846128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CE8941-ECE1-BEEF-A1DF-A1051FD3A58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D4A694F-3CE0-7B0E-6629-8D39679E7F9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2934152-A00E-5988-BFAE-EF235F5E80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EE196B7-05DD-9E47-2DA3-0911C6B528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09F6F82-29AD-6AA5-480A-0E35527AD5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330399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87D0C0-A92B-E685-1DFA-A5EF5273C9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1DE511A-560A-6A8A-9B29-E37F06CF0B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58EE08-8C99-71C8-1E92-A661900281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CD48C3-0469-359D-79C9-94F3B71B67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3B89F3-E0CB-C3CD-A513-25A3E70D22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71168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1922FB-5259-1E11-062A-61A025EE1AA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7187B96-5D90-F00D-D985-FB31E1D4F78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BACAC1-85D7-2626-E09F-BD457A4D3E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F75A9C-CA7C-86C9-84CE-9345B4AA2D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30B769-5BAF-6A33-985E-3DB99DF041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1727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A4A789-A5D1-5FE0-23D6-A5D7DF6FB3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7EE207-500A-9B58-A33E-ED38310A3BC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91456B4-7503-0119-8573-1B8E461AA4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8396CFB-FBF0-3086-97EC-FBB75F1D9B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1F86AA-D623-8837-A58E-21D2450E6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388390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C3897F-0F21-C34D-14AE-816201EBA6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76C890-3D1C-3DB6-BC5D-4996B1F15D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4C99F8-3F15-69AA-8AB7-59FA739F32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2CA499-6539-221A-8E16-DF233CFF8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20F4ECD-B219-BB13-9A7F-DA8971F216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556571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AC840D-34D4-4A46-267D-12E7FEE8A4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ABD8BB-2285-7BB5-35A4-BE9C5BFD47A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5C7DC2A-F233-1194-6D7F-9602F27D939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44A952C-3D28-B642-BB30-125ECFCA71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F2C40DF-3B8A-5CC0-EBD7-F74301F379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C4C136A-722B-21F6-A1E2-BD9C00271E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40685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0AEF68-7090-6E45-E7C1-3B08D5EAF0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732DA75-A236-06E7-DA50-54E5799D8A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962A1D1-0D5B-CC27-F391-D43631FE749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164A7AA-9E17-A9B6-F52F-85F4CCE617D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EB43190-78B1-53D0-E873-A1CA90D6060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647086D-9885-3F28-3C92-A2D2584D54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7816E3D-A34A-48CF-411F-8D4AEE543A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3CE5BE2-6263-FCFD-F865-44ADCD3122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970649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C8D82C-0243-5F48-4559-DEB260681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F9646E0-7646-4565-C5D8-28885F8E35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8ECC3C2-EEEA-AB4C-7B30-EC76EC8CD4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6739EE-C621-10D2-3D78-7EF55AB7F7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221847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5594359-9529-587D-6424-78C65ED4CC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5C654E3-4EEE-E3B8-C090-0E6EEBD50C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53B51D6-9AAD-A95E-4727-83A67076C4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775772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12A4B4-CCD3-8D11-E4F3-165E097A8A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99E296-53D3-89A2-CCCC-BDD6E8BE05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F1FF442-4040-AC5E-9287-6ECA6E3384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B68265E-99E3-D3A6-CE60-6A7D5C0CA9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625BF03-A0EB-0186-E197-3C86DE7C98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CE8D4A0-BEA3-9062-39A2-605F345565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96442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BF3176-6932-C036-DD46-AB7ACB12F2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C19F5B0-9B15-4133-E7F5-01DD07BB358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471EA94-14F4-C387-FB2A-FA5A74973FD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D2CDC02-6873-95F9-7032-133FD52607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89329E5-A8BA-8081-2005-DCC3C57B61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BBE8366-740C-6D20-63E7-7D5996773A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705334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ED8BE95-465B-CDAA-B948-5475913354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7F8D30-78B4-465D-301D-ABB7DA3424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5AD853-C22D-88A5-B91C-C395303C285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131860-12CA-4F9B-B34C-1555BB670D41}" type="datetimeFigureOut">
              <a:rPr lang="ru-RU" smtClean="0"/>
              <a:t>13.10.2023</a:t>
            </a:fld>
            <a:endParaRPr lang="ru-R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1EB736-7505-00FE-8342-19B08927653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56DE88-74BC-AFFF-98B4-694E676051B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37BA2D-18DC-4C8D-9E1F-0D0C8997C68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23627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1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4711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10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5418036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SLIDE 11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5587071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1</a:t>
            </a:r>
            <a:r>
              <a:rPr lang="ru-RU" dirty="0"/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28184940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1</a:t>
            </a:r>
            <a:r>
              <a:rPr lang="ru-RU" dirty="0"/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363867458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1</a:t>
            </a:r>
            <a:r>
              <a:rPr lang="ru-RU" dirty="0"/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96970610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1</a:t>
            </a:r>
            <a:r>
              <a:rPr lang="ru-RU" dirty="0"/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29927882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1</a:t>
            </a:r>
            <a:r>
              <a:rPr lang="ru-RU" dirty="0"/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43209677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1</a:t>
            </a:r>
            <a:r>
              <a:rPr lang="ru-RU" dirty="0"/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40436888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1</a:t>
            </a:r>
            <a:r>
              <a:rPr lang="ru-RU" dirty="0"/>
              <a:t>8</a:t>
            </a:r>
          </a:p>
        </p:txBody>
      </p:sp>
    </p:spTree>
    <p:extLst>
      <p:ext uri="{BB962C8B-B14F-4D97-AF65-F5344CB8AC3E}">
        <p14:creationId xmlns:p14="http://schemas.microsoft.com/office/powerpoint/2010/main" val="395601763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1</a:t>
            </a:r>
            <a:r>
              <a:rPr lang="ru-RU" dirty="0"/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7456007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2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0618388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</a:t>
            </a:r>
            <a:r>
              <a:rPr lang="ru-RU" dirty="0"/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23974641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</a:t>
            </a:r>
            <a:r>
              <a:rPr lang="ru-RU" dirty="0"/>
              <a:t>2</a:t>
            </a:r>
            <a:r>
              <a:rPr lang="en-US" dirty="0"/>
              <a:t>1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3993748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</a:t>
            </a:r>
            <a:r>
              <a:rPr lang="ru-RU" dirty="0"/>
              <a:t>22</a:t>
            </a:r>
          </a:p>
        </p:txBody>
      </p:sp>
    </p:spTree>
    <p:extLst>
      <p:ext uri="{BB962C8B-B14F-4D97-AF65-F5344CB8AC3E}">
        <p14:creationId xmlns:p14="http://schemas.microsoft.com/office/powerpoint/2010/main" val="90897577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</a:t>
            </a:r>
            <a:r>
              <a:rPr lang="ru-RU" dirty="0"/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289737400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</a:t>
            </a:r>
            <a:r>
              <a:rPr lang="ru-RU" dirty="0"/>
              <a:t>24</a:t>
            </a:r>
          </a:p>
        </p:txBody>
      </p:sp>
    </p:spTree>
    <p:extLst>
      <p:ext uri="{BB962C8B-B14F-4D97-AF65-F5344CB8AC3E}">
        <p14:creationId xmlns:p14="http://schemas.microsoft.com/office/powerpoint/2010/main" val="359945356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</a:t>
            </a:r>
            <a:r>
              <a:rPr lang="ru-RU" dirty="0"/>
              <a:t>25</a:t>
            </a:r>
          </a:p>
        </p:txBody>
      </p:sp>
    </p:spTree>
    <p:extLst>
      <p:ext uri="{BB962C8B-B14F-4D97-AF65-F5344CB8AC3E}">
        <p14:creationId xmlns:p14="http://schemas.microsoft.com/office/powerpoint/2010/main" val="293784619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</a:t>
            </a:r>
            <a:r>
              <a:rPr lang="ru-RU" dirty="0"/>
              <a:t>26</a:t>
            </a:r>
          </a:p>
        </p:txBody>
      </p:sp>
    </p:spTree>
    <p:extLst>
      <p:ext uri="{BB962C8B-B14F-4D97-AF65-F5344CB8AC3E}">
        <p14:creationId xmlns:p14="http://schemas.microsoft.com/office/powerpoint/2010/main" val="3382133332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</a:t>
            </a:r>
            <a:r>
              <a:rPr lang="ru-RU" dirty="0"/>
              <a:t>27</a:t>
            </a:r>
          </a:p>
        </p:txBody>
      </p:sp>
    </p:spTree>
    <p:extLst>
      <p:ext uri="{BB962C8B-B14F-4D97-AF65-F5344CB8AC3E}">
        <p14:creationId xmlns:p14="http://schemas.microsoft.com/office/powerpoint/2010/main" val="116071264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</a:t>
            </a:r>
            <a:r>
              <a:rPr lang="ru-RU" dirty="0"/>
              <a:t>28</a:t>
            </a:r>
          </a:p>
        </p:txBody>
      </p:sp>
    </p:spTree>
    <p:extLst>
      <p:ext uri="{BB962C8B-B14F-4D97-AF65-F5344CB8AC3E}">
        <p14:creationId xmlns:p14="http://schemas.microsoft.com/office/powerpoint/2010/main" val="76048487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</a:t>
            </a:r>
            <a:r>
              <a:rPr lang="ru-RU" dirty="0"/>
              <a:t>29</a:t>
            </a:r>
          </a:p>
        </p:txBody>
      </p:sp>
    </p:spTree>
    <p:extLst>
      <p:ext uri="{BB962C8B-B14F-4D97-AF65-F5344CB8AC3E}">
        <p14:creationId xmlns:p14="http://schemas.microsoft.com/office/powerpoint/2010/main" val="13392925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3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00704392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</a:t>
            </a:r>
            <a:r>
              <a:rPr lang="ru-RU" dirty="0"/>
              <a:t>30</a:t>
            </a:r>
          </a:p>
        </p:txBody>
      </p:sp>
    </p:spTree>
    <p:extLst>
      <p:ext uri="{BB962C8B-B14F-4D97-AF65-F5344CB8AC3E}">
        <p14:creationId xmlns:p14="http://schemas.microsoft.com/office/powerpoint/2010/main" val="31993582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4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910015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5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406649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6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1210969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7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786460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8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0975257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75DD1-DE4E-1C03-B9E8-8348567CA97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SLIDE 9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140530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71</Words>
  <Application>Microsoft Office PowerPoint</Application>
  <PresentationFormat>Widescreen</PresentationFormat>
  <Paragraphs>32</Paragraphs>
  <Slides>30</Slides>
  <Notes>1</Notes>
  <HiddenSlides>2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4" baseType="lpstr">
      <vt:lpstr>Arial</vt:lpstr>
      <vt:lpstr>Calibri</vt:lpstr>
      <vt:lpstr>Calibri Light</vt:lpstr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Сергей Пучок</dc:creator>
  <cp:lastModifiedBy>Сергей Пучок</cp:lastModifiedBy>
  <cp:revision>4</cp:revision>
  <dcterms:created xsi:type="dcterms:W3CDTF">2023-10-06T07:52:02Z</dcterms:created>
  <dcterms:modified xsi:type="dcterms:W3CDTF">2023-10-13T19:10:24Z</dcterms:modified>
</cp:coreProperties>
</file>

<file path=docProps/thumbnail.jpeg>
</file>