
<file path=[Content_Types].xml><?xml version="1.0" encoding="utf-8"?>
<Types xmlns="http://schemas.openxmlformats.org/package/2006/content-types">
  <Default Extension="rels" ContentType="application/vnd.openxmlformats-package.relationships+xml"/>
  <Override ContentType="application/vnd.openxmlformats-officedocument.presentationml.presentation.main+xml" PartName="/ppt/presentation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theme+xml" PartName="/ppt/theme/theme1.xml"/>
</Types>
</file>

<file path=_rels/.rels><?xml version="1.0" encoding="UTF-8" standalone="yes"?>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p="http://schemas.openxmlformats.org/presentationml/2006/main" xmlns:a="http://schemas.openxmlformats.org/drawingml/2006/main" xmlns:r="http://schemas.openxmlformats.org/officeDocument/2006/relationships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sldMasterIdLst>
    <p:sldMasterId id="3286816441" r:id="rId1"/>
  </p:sldMasterIdLst>
  <p:sldIdLst>
    <p:sldId id="894485522" r:id="rId3"/>
  </p:sldIdLst>
  <p:sldSz cx="9906000" cy="6858000" type="A4"/>
  <p:notesSz cx="6858000" cy="9144000"/>
</p:presentation>
</file>

<file path=ppt/_rels/presentation.xml.rels><?xml version="1.0" encoding="UTF-8" standalone="yes"?><Relationships xmlns="http://schemas.openxmlformats.org/package/2006/relationships"><Relationship Target="slideMasters/slideMaster1.xml" Type="http://schemas.openxmlformats.org/officeDocument/2006/relationships/slideMaster" Id="rId1"/><Relationship Target="theme/theme1.xml" Type="http://schemas.openxmlformats.org/officeDocument/2006/relationships/theme" Id="rId2"/><Relationship Target="slides/slide1.xml" Type="http://schemas.openxmlformats.org/officeDocument/2006/relationships/slide" Id="rId3"/></Relationships>
</file>

<file path=ppt/slideLayouts/_rels/slideLayout1.xml.rels><?xml version="1.0" encoding="UTF-8" standalone="yes"?>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p="http://schemas.openxmlformats.org/presentationml/2006/main" xmlns:a="http://schemas.openxmlformats.org/drawingml/2006/main" xmlns:r="http://schemas.openxmlformats.org/officeDocument/2006/relationships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 standalone="yes"?><Relationships xmlns="http://schemas.openxmlformats.org/package/2006/relationships"><Relationship Target="../slideLayouts/slideLayout1.xml" Type="http://schemas.openxmlformats.org/officeDocument/2006/relationships/slideLayout" Id="rId1"/><Relationship Target="../theme/theme1.xml" Type="http://schemas.openxmlformats.org/officeDocument/2006/relationships/theme" Id="rId2"/></Relationships>
</file>

<file path=ppt/slideMasters/slideMaster1.xml><?xml version="1.0" encoding="utf-8"?>
<p:sldMaster xmlns:p="http://schemas.openxmlformats.org/presentationml/2006/main" xmlns:a="http://schemas.openxmlformats.org/drawingml/2006/main" xmlns:r="http://schemas.openxmlformats.org/officeDocument/2006/relationships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3863826256" r:id="rId1"/>
  </p:sldLayoutIdLst>
</p:sldMaster>
</file>

<file path=ppt/slides/_rels/slide1.xml.rels><?xml version="1.0" encoding="UTF-8" standalone="yes"?><Relationships xmlns="http://schemas.openxmlformats.org/package/2006/relationships"><Relationship Target="../slideLayouts/slideLayout1.xml" Type="http://schemas.openxmlformats.org/officeDocument/2006/relationships/slideLayout" Id="rId1"/></Relationships>
</file>

<file path=ppt/slides/slide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a="http://schemas.openxmlformats.org/drawingml/2006/main" xmlns:p="http://schemas.openxmlformats.org/presentation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w="http://schemas.openxmlformats.org/wordprocessingml/2006/main" xmlns:w15="http://schemas.microsoft.com/office/word/2012/wordml" xmlns:r="http://schemas.openxmlformats.org/officeDocument/2006/relationships" xmlns:w14="http://schemas.microsoft.com/office/word/2010/wordml" xmlns:m="http://schemas.openxmlformats.org/officeDocument/2006/math" xmlns:wp="http://schemas.openxmlformats.org/drawingml/2006/wordprocessingDrawing" xmlns:a="http://schemas.openxmlformats.org/drawingml/2006/main" xmlns:ns8="http://schemas.openxmlformats.org/schemaLibrary/2006/main" xmlns:mc="http://schemas.openxmlformats.org/markup-compatibility/2006" xmlns:wne="http://schemas.microsoft.com/office/word/2006/wordml" xmlns:c="http://schemas.openxmlformats.org/drawingml/2006/chart" xmlns:ns12="http://schemas.openxmlformats.org/drawingml/2006/chartDrawing" xmlns:dgm="http://schemas.openxmlformats.org/drawingml/2006/diagram" xmlns:pic="http://schemas.openxmlformats.org/drawingml/2006/picture" xmlns:xdr="http://schemas.openxmlformats.org/drawingml/2006/spreadsheetDrawing" xmlns:dsp="http://schemas.microsoft.com/office/drawing/2008/diagram" xmlns:v="urn:schemas-microsoft-com:vml" xmlns:o="urn:schemas-microsoft-com:office:office" xmlns:ns19="urn:schemas-microsoft-com:office:excel" xmlns:w10="urn:schemas-microsoft-com:office:word" xmlns:ns21="urn:schemas-microsoft-com:office:powerpoint" xmlns:ns23="http://schemas.microsoft.com/office/2006/coverPageProps" xmlns:odx="http://opendope.org/xpaths" xmlns:odc="http://opendope.org/conditions" xmlns:odq="http://opendope.org/questions" xmlns:oda="http://opendope.org/answers" xmlns:odi="http://opendope.org/components" xmlns:odgm="http://opendope.org/SmartArt/DataHierarchy" xmlns:ns30="http://schemas.openxmlformats.org/officeDocument/2006/bibliography" xmlns:ns31="http://schemas.openxmlformats.org/drawingml/2006/compatibility" xmlns:ns32="http://schemas.openxmlformats.org/drawingml/2006/lockedCanva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true"/>
        </a:gradFill>
        <a:gradFill rotWithShape="true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false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false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false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false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true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true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