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wmf" ContentType="image/x-wmf"/>
  <Default Extension="xlsb" ContentType="application/vnd.ms-excel.sheet.binary.macroEnabled.12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w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image" Target="../media/image1.wmf"/><Relationship Id="rId6" Type="http://schemas.openxmlformats.org/officeDocument/2006/relationships/image" Target="../media/image6.emf"/><Relationship Id="rId11" Type="http://schemas.openxmlformats.org/officeDocument/2006/relationships/image" Target="../media/image11.emf"/><Relationship Id="rId5" Type="http://schemas.openxmlformats.org/officeDocument/2006/relationships/image" Target="../media/image5.emf"/><Relationship Id="rId10" Type="http://schemas.openxmlformats.org/officeDocument/2006/relationships/image" Target="../media/image10.wmf"/><Relationship Id="rId4" Type="http://schemas.openxmlformats.org/officeDocument/2006/relationships/image" Target="../media/image4.wmf"/><Relationship Id="rId9" Type="http://schemas.openxmlformats.org/officeDocument/2006/relationships/image" Target="../media/image9.wmf"/></Relationships>
</file>

<file path=ppt/media/image1.wmf>
</file>

<file path=ppt/media/image10.wmf>
</file>

<file path=ppt/media/image3.wmf>
</file>

<file path=ppt/media/image4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CA7137-BEDF-4AA1-8B24-F5D124A893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1134CE-E6CF-45D8-A9B1-E19B2884AFF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672CDF-0795-44BB-8FC6-F4D0C04BDA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E1DEEC-4C78-4944-9D53-79A6153373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C87759-3847-4644-B2B1-3E44B190E5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08991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74B70E-0950-4807-98C2-3EFCC60C9D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88425F-3809-40D9-AB4D-CDA4CD704D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1BA576-71D8-48BA-A6EA-736E8B76E9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1E3BC4-C40E-441D-A9B3-7ED90CE323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3733E8-608F-4FB8-ADBF-55A5BEBCD1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81974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D25C232-89AA-4E95-BF7A-1CBD0E2A738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783D75-5437-4798-B1FE-61D06D7A07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659D2B-002E-4D6A-9A25-AE8CF08F6E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6F366E-F7F7-4577-9FDB-D4ED2E3ABB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9F2219-06C1-4A3F-B7A8-18AE6369B4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92005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1B7630-D71A-4599-86E3-8A44E5C70D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348484-9CE4-4246-BCCB-8D755BE4EF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62672A-FEC6-41D4-9C6D-15B337921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608461-4EA7-4211-B4FD-363362B7D4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0536E7-3ED5-4AD6-A887-BD14F294F0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92303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C05D88-45B0-4A78-8252-637D66907E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C457860-5E01-4164-9499-4FDC9A21DF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6376AE-00D3-4651-B85C-49C96653BC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B2324F-3BBB-4A06-9B4D-BD08101D9E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6806F1-593F-4F1E-8625-1CC2612DD8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63166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37EB63-3326-4B80-9B43-4AC7602D72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477052-25AD-4FDD-9B19-B6E5D925C4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BDA50E-829B-4752-8707-6C0520788E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F5C326-520A-4677-B385-88E260B761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C1BA6E-543F-413B-B6D0-2EAD153EC2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65EA889-C2E6-49B3-9AD7-1EF22FA783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458483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C9D756-895F-4F67-B369-9CE161385E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F595B01-259E-4C46-BC3D-89251C35A7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1CCE6FA-A9C2-458E-B5DA-66D3F143EF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5FE6E56-BBCE-4972-9E64-D6EE111C65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C68D3BA-7230-4DC7-A92A-4186D18A86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095614C-19C5-432D-B68E-DFC494FC23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72E0F5D-53A4-4F36-B7FD-74AFF4984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A7A0435-E8F7-4EB4-AAA8-FB5644AB8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95578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98C8AB-7F15-4DE5-A38B-4B83221BD0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4D4B4E4-8274-45BE-A723-688A469CE5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6D6575B-6459-4891-8D02-8F9DDA10E5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D7F6520-7800-4530-AF9D-F136557D57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216703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46A872C-C56C-46CF-98AF-131EDD251C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114121-B9F2-43C8-844F-068CA55E38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36931B8-FB9B-40A6-9E0D-F3BFC1101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5136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0E6017-A591-422A-B489-497B998472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586524-2890-4486-A6F1-F677A05CA8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65F824-BB7B-498C-B356-A73CAEE8E6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00BAF4E-5066-45BB-877D-C8D85CA9D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9AC86A-CA42-40B5-910F-1654476AAF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EF5E57-4BC4-4A04-93BC-FA4667441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8842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E514D6-C6CB-4C42-83F5-6C05619BFB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C216B5A-9B98-4644-94AC-EBB4FD47CA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A42EA9-E94F-4E59-BAC8-805C1A9D485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E1EC86-B8E3-40D5-8B87-CB8CD62C28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325345-3630-42B4-BA11-8A8BD2B8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C21383F-EDB8-43D4-9171-5DF21E0036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7821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F0EBA6-0443-488B-8F42-D53EFC2E78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0FF796-A5CE-4478-9510-1178AE832E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82C140-EE57-4864-9DF1-C89B4B02B2E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E48CBF-008D-4910-8369-59B13E809503}" type="datetimeFigureOut">
              <a:rPr lang="ru-RU" smtClean="0"/>
              <a:t>17.06.2024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CC778D-A677-4B76-85AE-35232B11579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0E1B0D-0BD3-4A8D-A251-6511917533B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4FF35A-A042-4E2D-A9A0-CB9D98231D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3695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wmf"/><Relationship Id="rId13" Type="http://schemas.openxmlformats.org/officeDocument/2006/relationships/package" Target="../embeddings/Microsoft_Excel_Worksheet.xlsx"/><Relationship Id="rId18" Type="http://schemas.openxmlformats.org/officeDocument/2006/relationships/image" Target="../media/image8.emf"/><Relationship Id="rId3" Type="http://schemas.openxmlformats.org/officeDocument/2006/relationships/oleObject" Target="../embeddings/oleObject1.bin"/><Relationship Id="rId21" Type="http://schemas.openxmlformats.org/officeDocument/2006/relationships/oleObject" Target="../embeddings/oleObject8.bin"/><Relationship Id="rId7" Type="http://schemas.openxmlformats.org/officeDocument/2006/relationships/package" Target="../embeddings/Microsoft_Excel_Binary_Worksheet.xlsb"/><Relationship Id="rId12" Type="http://schemas.openxmlformats.org/officeDocument/2006/relationships/image" Target="../media/image5.emf"/><Relationship Id="rId17" Type="http://schemas.openxmlformats.org/officeDocument/2006/relationships/oleObject" Target="../embeddings/oleObject6.bin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7.emf"/><Relationship Id="rId20" Type="http://schemas.openxmlformats.org/officeDocument/2006/relationships/image" Target="../media/image9.wmf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11" Type="http://schemas.openxmlformats.org/officeDocument/2006/relationships/oleObject" Target="../embeddings/oleObject4.bin"/><Relationship Id="rId24" Type="http://schemas.openxmlformats.org/officeDocument/2006/relationships/image" Target="../media/image11.emf"/><Relationship Id="rId5" Type="http://schemas.openxmlformats.org/officeDocument/2006/relationships/oleObject" Target="../embeddings/oleObject2.bin"/><Relationship Id="rId15" Type="http://schemas.openxmlformats.org/officeDocument/2006/relationships/oleObject" Target="../embeddings/oleObject5.bin"/><Relationship Id="rId23" Type="http://schemas.openxmlformats.org/officeDocument/2006/relationships/oleObject" Target="../embeddings/oleObject9.bin"/><Relationship Id="rId10" Type="http://schemas.openxmlformats.org/officeDocument/2006/relationships/image" Target="../media/image4.wmf"/><Relationship Id="rId19" Type="http://schemas.openxmlformats.org/officeDocument/2006/relationships/oleObject" Target="../embeddings/oleObject7.bin"/><Relationship Id="rId4" Type="http://schemas.openxmlformats.org/officeDocument/2006/relationships/image" Target="../media/image1.wmf"/><Relationship Id="rId9" Type="http://schemas.openxmlformats.org/officeDocument/2006/relationships/oleObject" Target="../embeddings/oleObject3.bin"/><Relationship Id="rId14" Type="http://schemas.openxmlformats.org/officeDocument/2006/relationships/image" Target="../media/image6.emf"/><Relationship Id="rId22" Type="http://schemas.openxmlformats.org/officeDocument/2006/relationships/image" Target="../media/image10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35463232-3A2C-4059-BB52-38437A2E7C3D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47649412"/>
              </p:ext>
            </p:extLst>
          </p:nvPr>
        </p:nvGraphicFramePr>
        <p:xfrm>
          <a:off x="511744" y="284432"/>
          <a:ext cx="1800225" cy="18002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68" name="Bitmap Image" r:id="rId3" imgW="1800360" imgH="1800360" progId="Paint.Picture">
                  <p:embed/>
                </p:oleObj>
              </mc:Choice>
              <mc:Fallback>
                <p:oleObj name="Bitmap Image" r:id="rId3" imgW="1800360" imgH="1800360" progId="Paint.Picture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11744" y="284432"/>
                        <a:ext cx="1800225" cy="18002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Object 5">
            <a:extLst>
              <a:ext uri="{FF2B5EF4-FFF2-40B4-BE49-F238E27FC236}">
                <a16:creationId xmlns:a16="http://schemas.microsoft.com/office/drawing/2014/main" id="{29E77D1A-C580-4EEE-9637-DDCEFDC919E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85317445"/>
              </p:ext>
            </p:extLst>
          </p:nvPr>
        </p:nvGraphicFramePr>
        <p:xfrm>
          <a:off x="2689554" y="598757"/>
          <a:ext cx="2447925" cy="390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69" name="Worksheet" r:id="rId5" imgW="2448000" imgH="390329" progId="Excel.Sheet.8">
                  <p:embed/>
                </p:oleObj>
              </mc:Choice>
              <mc:Fallback>
                <p:oleObj name="Worksheet" r:id="rId5" imgW="2448000" imgH="390329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2689554" y="598757"/>
                        <a:ext cx="2447925" cy="390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>
            <a:extLst>
              <a:ext uri="{FF2B5EF4-FFF2-40B4-BE49-F238E27FC236}">
                <a16:creationId xmlns:a16="http://schemas.microsoft.com/office/drawing/2014/main" id="{B06341E0-331B-44A3-822C-A5E8FFA6EF8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21349300"/>
              </p:ext>
            </p:extLst>
          </p:nvPr>
        </p:nvGraphicFramePr>
        <p:xfrm>
          <a:off x="6140122" y="413019"/>
          <a:ext cx="9144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0" name="Binary Worksheet" showAsIcon="1" r:id="rId7" imgW="914400" imgH="771480" progId="Excel.SheetBinaryMacroEnabled.12">
                  <p:embed/>
                </p:oleObj>
              </mc:Choice>
              <mc:Fallback>
                <p:oleObj name="Binary Worksheet" showAsIcon="1" r:id="rId7" imgW="914400" imgH="771480" progId="Excel.SheetBinaryMacroEnabled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6140122" y="413019"/>
                        <a:ext cx="9144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ct 7">
            <a:extLst>
              <a:ext uri="{FF2B5EF4-FFF2-40B4-BE49-F238E27FC236}">
                <a16:creationId xmlns:a16="http://schemas.microsoft.com/office/drawing/2014/main" id="{1FA0A26A-130F-4F7F-83D7-9A536C06CBC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6686540"/>
              </p:ext>
            </p:extLst>
          </p:nvPr>
        </p:nvGraphicFramePr>
        <p:xfrm>
          <a:off x="3913517" y="2084657"/>
          <a:ext cx="5273675" cy="3524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1" name="Wordpad Document" r:id="rId9" imgW="5274360" imgH="351720" progId="WordPad.Document.1">
                  <p:embed/>
                </p:oleObj>
              </mc:Choice>
              <mc:Fallback>
                <p:oleObj name="Wordpad Document" r:id="rId9" imgW="5274360" imgH="351720" progId="WordPad.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3913517" y="2084657"/>
                        <a:ext cx="5273675" cy="3524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Object 3">
            <a:extLst>
              <a:ext uri="{FF2B5EF4-FFF2-40B4-BE49-F238E27FC236}">
                <a16:creationId xmlns:a16="http://schemas.microsoft.com/office/drawing/2014/main" id="{D8A94E2D-5188-4B15-8F09-D1FEE23EACBC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64236725"/>
              </p:ext>
            </p:extLst>
          </p:nvPr>
        </p:nvGraphicFramePr>
        <p:xfrm>
          <a:off x="7474114" y="284432"/>
          <a:ext cx="4238625" cy="182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2" name="Chart" r:id="rId11" imgW="4238400" imgH="1828586" progId="Excel.Chart.8">
                  <p:embed followColorScheme="full"/>
                </p:oleObj>
              </mc:Choice>
              <mc:Fallback>
                <p:oleObj name="Chart" r:id="rId11" imgW="4238400" imgH="1828586" progId="Excel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7474114" y="284432"/>
                        <a:ext cx="4238625" cy="182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ct 8">
            <a:extLst>
              <a:ext uri="{FF2B5EF4-FFF2-40B4-BE49-F238E27FC236}">
                <a16:creationId xmlns:a16="http://schemas.microsoft.com/office/drawing/2014/main" id="{F05A848C-C993-43DB-9439-2347833B403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53629677"/>
              </p:ext>
            </p:extLst>
          </p:nvPr>
        </p:nvGraphicFramePr>
        <p:xfrm>
          <a:off x="619275" y="3066391"/>
          <a:ext cx="3057525" cy="102253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3" name="Worksheet" r:id="rId13" imgW="3057600" imgH="771525" progId="Excel.Sheet.12">
                  <p:embed/>
                </p:oleObj>
              </mc:Choice>
              <mc:Fallback>
                <p:oleObj name="Worksheet" r:id="rId13" imgW="3057600" imgH="77152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619275" y="3066391"/>
                        <a:ext cx="3057525" cy="102253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ct 9">
            <a:extLst>
              <a:ext uri="{FF2B5EF4-FFF2-40B4-BE49-F238E27FC236}">
                <a16:creationId xmlns:a16="http://schemas.microsoft.com/office/drawing/2014/main" id="{FE4281B4-04BC-4FCD-AADB-6701338B0752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38432400"/>
              </p:ext>
            </p:extLst>
          </p:nvPr>
        </p:nvGraphicFramePr>
        <p:xfrm>
          <a:off x="4488371" y="2687068"/>
          <a:ext cx="3086100" cy="17811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4" name="Chart" r:id="rId15" imgW="3085920" imgH="1780997" progId="MSGraph.Chart.8">
                  <p:embed followColorScheme="full"/>
                </p:oleObj>
              </mc:Choice>
              <mc:Fallback>
                <p:oleObj name="Chart" r:id="rId15" imgW="3085920" imgH="1780997" progId="MSGraph.Chart.8">
                  <p:embed followColorScheme="full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4488371" y="2687068"/>
                        <a:ext cx="3086100" cy="17811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1" name="Object 10">
            <a:extLst>
              <a:ext uri="{FF2B5EF4-FFF2-40B4-BE49-F238E27FC236}">
                <a16:creationId xmlns:a16="http://schemas.microsoft.com/office/drawing/2014/main" id="{34430418-BF74-490B-8D83-C42A0980C3F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45446217"/>
              </p:ext>
            </p:extLst>
          </p:nvPr>
        </p:nvGraphicFramePr>
        <p:xfrm>
          <a:off x="8113473" y="2855164"/>
          <a:ext cx="3213100" cy="18065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5" name="Slide" r:id="rId17" imgW="3212520" imgH="1805825" progId="PowerPoint.Slide.8">
                  <p:embed/>
                </p:oleObj>
              </mc:Choice>
              <mc:Fallback>
                <p:oleObj name="Slide" r:id="rId17" imgW="3212520" imgH="1805825" progId="PowerPoint.Slide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8113473" y="2855164"/>
                        <a:ext cx="3213100" cy="18065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Object 12">
            <a:extLst>
              <a:ext uri="{FF2B5EF4-FFF2-40B4-BE49-F238E27FC236}">
                <a16:creationId xmlns:a16="http://schemas.microsoft.com/office/drawing/2014/main" id="{4B9605E8-A095-41F4-94FA-CED6F4A8193B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96764653"/>
              </p:ext>
            </p:extLst>
          </p:nvPr>
        </p:nvGraphicFramePr>
        <p:xfrm>
          <a:off x="3977855" y="4934849"/>
          <a:ext cx="9144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6" name="Worksheet" showAsIcon="1" r:id="rId19" imgW="914400" imgH="771480" progId="Excel.Sheet.8">
                  <p:embed/>
                </p:oleObj>
              </mc:Choice>
              <mc:Fallback>
                <p:oleObj name="Worksheet" showAsIcon="1" r:id="rId19" imgW="914400" imgH="771480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0"/>
                      <a:stretch>
                        <a:fillRect/>
                      </a:stretch>
                    </p:blipFill>
                    <p:spPr>
                      <a:xfrm>
                        <a:off x="3977855" y="4934849"/>
                        <a:ext cx="9144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5" name="Object 14">
            <a:hlinkClick r:id="" action="ppaction://ole?verb=0"/>
            <a:extLst>
              <a:ext uri="{FF2B5EF4-FFF2-40B4-BE49-F238E27FC236}">
                <a16:creationId xmlns:a16="http://schemas.microsoft.com/office/drawing/2014/main" id="{96E10766-A425-4CEF-82F1-B856B8DCA9B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27666604"/>
              </p:ext>
            </p:extLst>
          </p:nvPr>
        </p:nvGraphicFramePr>
        <p:xfrm>
          <a:off x="5574221" y="4890772"/>
          <a:ext cx="9144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7" name="Presentation" showAsIcon="1" r:id="rId21" imgW="914400" imgH="771480" progId="PowerPoint.Show.8">
                  <p:embed/>
                </p:oleObj>
              </mc:Choice>
              <mc:Fallback>
                <p:oleObj name="Presentation" showAsIcon="1" r:id="rId21" imgW="914400" imgH="771480" progId="PowerPoint.Show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2"/>
                      <a:stretch>
                        <a:fillRect/>
                      </a:stretch>
                    </p:blipFill>
                    <p:spPr>
                      <a:xfrm>
                        <a:off x="5574221" y="4890772"/>
                        <a:ext cx="9144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6" name="Object 15">
            <a:hlinkClick r:id="" action="ppaction://ole?verb=0"/>
            <a:extLst>
              <a:ext uri="{FF2B5EF4-FFF2-40B4-BE49-F238E27FC236}">
                <a16:creationId xmlns:a16="http://schemas.microsoft.com/office/drawing/2014/main" id="{2AC324C5-CD8A-4314-8667-63AFAFDF720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790613"/>
              </p:ext>
            </p:extLst>
          </p:nvPr>
        </p:nvGraphicFramePr>
        <p:xfrm>
          <a:off x="8256437" y="4231606"/>
          <a:ext cx="2839140" cy="212910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78" name="Presentation" r:id="rId23" imgW="4570541" imgH="3427323" progId="PowerPoint.Show.8">
                  <p:embed/>
                </p:oleObj>
              </mc:Choice>
              <mc:Fallback>
                <p:oleObj name="Presentation" r:id="rId23" imgW="4570541" imgH="3427323" progId="PowerPoint.Show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4"/>
                      <a:stretch>
                        <a:fillRect/>
                      </a:stretch>
                    </p:blipFill>
                    <p:spPr>
                      <a:xfrm>
                        <a:off x="8256437" y="4231606"/>
                        <a:ext cx="2839140" cy="212910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410864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7</vt:i4>
      </vt:variant>
      <vt:variant>
        <vt:lpstr>Slide Titles</vt:lpstr>
      </vt:variant>
      <vt:variant>
        <vt:i4>1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Bitmap Image</vt:lpstr>
      <vt:lpstr>Worksheet</vt:lpstr>
      <vt:lpstr>Binary Worksheet</vt:lpstr>
      <vt:lpstr>Wordpad Document</vt:lpstr>
      <vt:lpstr>Chart</vt:lpstr>
      <vt:lpstr>Slide</vt:lpstr>
      <vt:lpstr>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Сергей Пучок</dc:creator>
  <cp:lastModifiedBy>Admin</cp:lastModifiedBy>
  <cp:revision>15</cp:revision>
  <dcterms:created xsi:type="dcterms:W3CDTF">2019-10-16T15:40:40Z</dcterms:created>
  <dcterms:modified xsi:type="dcterms:W3CDTF">2024-06-17T14:43:36Z</dcterms:modified>
</cp:coreProperties>
</file>

<file path=docProps/thumbnail.jpeg>
</file>