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embedTrueTypeFonts="1" saveSubsetFonts="1" autoCompressPictures="0">
  <p:sldMasterIdLst>
    <p:sldMasterId id="2147483661" r:id="rId1"/>
  </p:sldMasterIdLst>
  <p:notesMasterIdLst>
    <p:notesMasterId r:id="rId3"/>
  </p:notesMasterIdLst>
  <p:sldIdLst>
    <p:sldId id="283" r:id="rId2"/>
  </p:sldIdLst>
  <p:sldSz cx="9144000" cy="5143500" type="screen16x9"/>
  <p:notesSz cx="6858000" cy="9144000"/>
  <p:embeddedFontLst>
    <p:embeddedFont>
      <p:font typeface="Muli Black" panose="020B0604020202020204" charset="0"/>
      <p:bold r:id="rId4"/>
      <p:boldItalic r:id="rId5"/>
    </p:embeddedFont>
    <p:embeddedFont>
      <p:font typeface="Muli Light" panose="020B0604020202020204" charset="0"/>
      <p:regular r:id="rId6"/>
      <p:bold r:id="rId7"/>
      <p:italic r:id="rId8"/>
      <p:boldItalic r:id="rId9"/>
    </p:embeddedFont>
    <p:embeddedFont>
      <p:font typeface="Roboto Slab" panose="020B0604020202020204" charset="0"/>
      <p:regular r:id="rId10"/>
      <p:bold r:id="rId11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12A2EA39-1CC7-4C72-8B4B-694C7F75834C}">
  <a:tblStyle styleId="{12A2EA39-1CC7-4C72-8B4B-694C7F75834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672" y="-528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5.fntdata"/><Relationship Id="rId13" Type="http://schemas.openxmlformats.org/officeDocument/2006/relationships/viewProps" Target="viewProps.xml"/><Relationship Id="rId3" Type="http://schemas.openxmlformats.org/officeDocument/2006/relationships/notesMaster" Target="notesMasters/notesMaster1.xml"/><Relationship Id="rId7" Type="http://schemas.openxmlformats.org/officeDocument/2006/relationships/font" Target="fonts/font4.fntdata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3.fntdata"/><Relationship Id="rId11" Type="http://schemas.openxmlformats.org/officeDocument/2006/relationships/font" Target="fonts/font8.fntdata"/><Relationship Id="rId5" Type="http://schemas.openxmlformats.org/officeDocument/2006/relationships/font" Target="fonts/font2.fntdata"/><Relationship Id="rId15" Type="http://schemas.openxmlformats.org/officeDocument/2006/relationships/tableStyles" Target="tableStyles.xml"/><Relationship Id="rId10" Type="http://schemas.openxmlformats.org/officeDocument/2006/relationships/font" Target="fonts/font7.fntdata"/><Relationship Id="rId4" Type="http://schemas.openxmlformats.org/officeDocument/2006/relationships/font" Target="fonts/font1.fntdata"/><Relationship Id="rId9" Type="http://schemas.openxmlformats.org/officeDocument/2006/relationships/font" Target="fonts/font6.fntdata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175" y="685800"/>
            <a:ext cx="60963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t" anchorCtr="0"/>
          <a:lstStyle>
            <a:lvl1pPr lvl="0">
              <a:spcBef>
                <a:spcPts val="0"/>
              </a:spcBef>
              <a:buSzPts val="1400"/>
              <a:buChar char="●"/>
              <a:defRPr sz="1100"/>
            </a:lvl1pPr>
            <a:lvl2pPr lvl="1">
              <a:spcBef>
                <a:spcPts val="0"/>
              </a:spcBef>
              <a:buSzPts val="1400"/>
              <a:buChar char="○"/>
              <a:defRPr sz="1100"/>
            </a:lvl2pPr>
            <a:lvl3pPr lvl="2">
              <a:spcBef>
                <a:spcPts val="0"/>
              </a:spcBef>
              <a:buSzPts val="1400"/>
              <a:buChar char="■"/>
              <a:defRPr sz="1100"/>
            </a:lvl3pPr>
            <a:lvl4pPr lvl="3">
              <a:spcBef>
                <a:spcPts val="0"/>
              </a:spcBef>
              <a:buSzPts val="1400"/>
              <a:buChar char="●"/>
              <a:defRPr sz="1100"/>
            </a:lvl4pPr>
            <a:lvl5pPr lvl="4">
              <a:spcBef>
                <a:spcPts val="0"/>
              </a:spcBef>
              <a:buSzPts val="1400"/>
              <a:buChar char="○"/>
              <a:defRPr sz="1100"/>
            </a:lvl5pPr>
            <a:lvl6pPr lvl="5">
              <a:spcBef>
                <a:spcPts val="0"/>
              </a:spcBef>
              <a:buSzPts val="1400"/>
              <a:buChar char="■"/>
              <a:defRPr sz="1100"/>
            </a:lvl6pPr>
            <a:lvl7pPr lvl="6">
              <a:spcBef>
                <a:spcPts val="0"/>
              </a:spcBef>
              <a:buSzPts val="1400"/>
              <a:buChar char="●"/>
              <a:defRPr sz="1100"/>
            </a:lvl7pPr>
            <a:lvl8pPr lvl="7">
              <a:spcBef>
                <a:spcPts val="0"/>
              </a:spcBef>
              <a:buSzPts val="1400"/>
              <a:buChar char="○"/>
              <a:defRPr sz="1100"/>
            </a:lvl8pPr>
            <a:lvl9pPr lvl="8">
              <a:spcBef>
                <a:spcPts val="0"/>
              </a:spcBef>
              <a:buSzPts val="1400"/>
              <a:buChar char="■"/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61220156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2" name="Shape 2012"/>
          <p:cNvSpPr>
            <a:spLocks noGrp="1" noRot="1" noChangeAspect="1"/>
          </p:cNvSpPr>
          <p:nvPr>
            <p:ph type="sldImg" idx="2"/>
          </p:nvPr>
        </p:nvSpPr>
        <p:spPr>
          <a:xfrm>
            <a:off x="381175" y="685800"/>
            <a:ext cx="60963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3" name="Shape 201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marL="0" lvl="0" indent="0" rt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Image background">
    <p:spTree>
      <p:nvGrpSpPr>
        <p:cNvPr id="1" name="Shape 6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9" name="Shape 619"/>
          <p:cNvSpPr/>
          <p:nvPr/>
        </p:nvSpPr>
        <p:spPr>
          <a:xfrm>
            <a:off x="287749" y="-4550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0" name="Shape 620"/>
          <p:cNvSpPr/>
          <p:nvPr/>
        </p:nvSpPr>
        <p:spPr>
          <a:xfrm>
            <a:off x="0" y="282737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1" name="Shape 621"/>
          <p:cNvSpPr/>
          <p:nvPr/>
        </p:nvSpPr>
        <p:spPr>
          <a:xfrm>
            <a:off x="0" y="2006461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2" name="Shape 622"/>
          <p:cNvSpPr/>
          <p:nvPr/>
        </p:nvSpPr>
        <p:spPr>
          <a:xfrm>
            <a:off x="863265" y="-4550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3" name="Shape 623"/>
          <p:cNvSpPr/>
          <p:nvPr/>
        </p:nvSpPr>
        <p:spPr>
          <a:xfrm rot="10800000">
            <a:off x="7162539" y="-4550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4" name="Shape 624"/>
          <p:cNvSpPr/>
          <p:nvPr/>
        </p:nvSpPr>
        <p:spPr>
          <a:xfrm rot="10800000">
            <a:off x="8889070" y="2006461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5" name="Shape 625"/>
          <p:cNvSpPr/>
          <p:nvPr/>
        </p:nvSpPr>
        <p:spPr>
          <a:xfrm rot="10800000">
            <a:off x="8889070" y="282737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6" name="Shape 626"/>
          <p:cNvSpPr/>
          <p:nvPr/>
        </p:nvSpPr>
        <p:spPr>
          <a:xfrm rot="10800000">
            <a:off x="6019335" y="-4550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7" name="Shape 627"/>
          <p:cNvSpPr/>
          <p:nvPr/>
        </p:nvSpPr>
        <p:spPr>
          <a:xfrm>
            <a:off x="1726530" y="4879274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8" name="Shape 628"/>
          <p:cNvSpPr/>
          <p:nvPr/>
        </p:nvSpPr>
        <p:spPr>
          <a:xfrm>
            <a:off x="0" y="2868262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29" name="Shape 629"/>
          <p:cNvSpPr/>
          <p:nvPr/>
        </p:nvSpPr>
        <p:spPr>
          <a:xfrm>
            <a:off x="0" y="4591986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0" name="Shape 630"/>
          <p:cNvSpPr/>
          <p:nvPr/>
        </p:nvSpPr>
        <p:spPr>
          <a:xfrm>
            <a:off x="2869735" y="4879274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1" name="Shape 631"/>
          <p:cNvSpPr/>
          <p:nvPr/>
        </p:nvSpPr>
        <p:spPr>
          <a:xfrm rot="10800000" flipH="1">
            <a:off x="4876124" y="4879274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2" name="Shape 632"/>
          <p:cNvSpPr/>
          <p:nvPr/>
        </p:nvSpPr>
        <p:spPr>
          <a:xfrm rot="10800000" flipH="1">
            <a:off x="5451640" y="4879274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3" name="Shape 633"/>
          <p:cNvSpPr/>
          <p:nvPr/>
        </p:nvSpPr>
        <p:spPr>
          <a:xfrm rot="10800000" flipH="1">
            <a:off x="8889070" y="3442837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4" name="Shape 634"/>
          <p:cNvSpPr/>
          <p:nvPr/>
        </p:nvSpPr>
        <p:spPr>
          <a:xfrm rot="10800000" flipH="1">
            <a:off x="8889070" y="2868262"/>
            <a:ext cx="287682" cy="287230"/>
          </a:xfrm>
          <a:prstGeom prst="rect">
            <a:avLst/>
          </a:prstGeom>
          <a:solidFill>
            <a:srgbClr val="9ED15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5" name="Shape 635"/>
          <p:cNvSpPr/>
          <p:nvPr/>
        </p:nvSpPr>
        <p:spPr>
          <a:xfrm rot="10800000">
            <a:off x="8601321" y="-4550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6" name="Shape 636"/>
          <p:cNvSpPr/>
          <p:nvPr/>
        </p:nvSpPr>
        <p:spPr>
          <a:xfrm rot="10800000">
            <a:off x="8889070" y="1144599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7" name="Shape 637"/>
          <p:cNvSpPr/>
          <p:nvPr/>
        </p:nvSpPr>
        <p:spPr>
          <a:xfrm rot="10800000">
            <a:off x="7450294" y="-4550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8" name="Shape 638"/>
          <p:cNvSpPr/>
          <p:nvPr/>
        </p:nvSpPr>
        <p:spPr>
          <a:xfrm>
            <a:off x="287749" y="4879274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39" name="Shape 639"/>
          <p:cNvSpPr/>
          <p:nvPr/>
        </p:nvSpPr>
        <p:spPr>
          <a:xfrm>
            <a:off x="0" y="3730124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0" name="Shape 640"/>
          <p:cNvSpPr/>
          <p:nvPr/>
        </p:nvSpPr>
        <p:spPr>
          <a:xfrm>
            <a:off x="1438775" y="4879274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1" name="Shape 641"/>
          <p:cNvSpPr/>
          <p:nvPr/>
        </p:nvSpPr>
        <p:spPr>
          <a:xfrm rot="10800000" flipH="1">
            <a:off x="6027150" y="4879274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2" name="Shape 642"/>
          <p:cNvSpPr/>
          <p:nvPr/>
        </p:nvSpPr>
        <p:spPr>
          <a:xfrm rot="10800000" flipH="1">
            <a:off x="7458110" y="4879274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3" name="Shape 643"/>
          <p:cNvSpPr/>
          <p:nvPr/>
        </p:nvSpPr>
        <p:spPr>
          <a:xfrm rot="10800000" flipH="1">
            <a:off x="8889070" y="4017412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4" name="Shape 644"/>
          <p:cNvSpPr/>
          <p:nvPr/>
        </p:nvSpPr>
        <p:spPr>
          <a:xfrm>
            <a:off x="0" y="-4550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5" name="Shape 645"/>
          <p:cNvSpPr/>
          <p:nvPr/>
        </p:nvSpPr>
        <p:spPr>
          <a:xfrm>
            <a:off x="0" y="1719174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6" name="Shape 646"/>
          <p:cNvSpPr/>
          <p:nvPr/>
        </p:nvSpPr>
        <p:spPr>
          <a:xfrm>
            <a:off x="1726530" y="-4550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7" name="Shape 647"/>
          <p:cNvSpPr/>
          <p:nvPr/>
        </p:nvSpPr>
        <p:spPr>
          <a:xfrm>
            <a:off x="4012940" y="-4550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8" name="Shape 648"/>
          <p:cNvSpPr/>
          <p:nvPr/>
        </p:nvSpPr>
        <p:spPr>
          <a:xfrm rot="10800000">
            <a:off x="8889070" y="2293749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49" name="Shape 649"/>
          <p:cNvSpPr/>
          <p:nvPr/>
        </p:nvSpPr>
        <p:spPr>
          <a:xfrm rot="10800000">
            <a:off x="8889070" y="570025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0" name="Shape 650"/>
          <p:cNvSpPr/>
          <p:nvPr/>
        </p:nvSpPr>
        <p:spPr>
          <a:xfrm rot="10800000">
            <a:off x="8313559" y="-4550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1" name="Shape 651"/>
          <p:cNvSpPr/>
          <p:nvPr/>
        </p:nvSpPr>
        <p:spPr>
          <a:xfrm rot="10800000">
            <a:off x="6874784" y="-4550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2" name="Shape 652"/>
          <p:cNvSpPr/>
          <p:nvPr/>
        </p:nvSpPr>
        <p:spPr>
          <a:xfrm rot="10800000">
            <a:off x="5159977" y="-4550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3" name="Shape 653"/>
          <p:cNvSpPr/>
          <p:nvPr/>
        </p:nvSpPr>
        <p:spPr>
          <a:xfrm>
            <a:off x="0" y="2580975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4" name="Shape 654"/>
          <p:cNvSpPr/>
          <p:nvPr/>
        </p:nvSpPr>
        <p:spPr>
          <a:xfrm>
            <a:off x="0" y="4304699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5" name="Shape 655"/>
          <p:cNvSpPr/>
          <p:nvPr/>
        </p:nvSpPr>
        <p:spPr>
          <a:xfrm>
            <a:off x="575510" y="4879274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6" name="Shape 656"/>
          <p:cNvSpPr/>
          <p:nvPr/>
        </p:nvSpPr>
        <p:spPr>
          <a:xfrm>
            <a:off x="2014285" y="4879274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7" name="Shape 657"/>
          <p:cNvSpPr/>
          <p:nvPr/>
        </p:nvSpPr>
        <p:spPr>
          <a:xfrm>
            <a:off x="3729092" y="4879274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8" name="Shape 658"/>
          <p:cNvSpPr/>
          <p:nvPr/>
        </p:nvSpPr>
        <p:spPr>
          <a:xfrm rot="10800000" flipH="1">
            <a:off x="4588375" y="4879274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59" name="Shape 659"/>
          <p:cNvSpPr/>
          <p:nvPr/>
        </p:nvSpPr>
        <p:spPr>
          <a:xfrm rot="10800000" flipH="1">
            <a:off x="6314905" y="4879274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0" name="Shape 660"/>
          <p:cNvSpPr/>
          <p:nvPr/>
        </p:nvSpPr>
        <p:spPr>
          <a:xfrm rot="10800000" flipH="1">
            <a:off x="8889070" y="4304699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1" name="Shape 661"/>
          <p:cNvSpPr/>
          <p:nvPr/>
        </p:nvSpPr>
        <p:spPr>
          <a:xfrm rot="10800000" flipH="1">
            <a:off x="8601315" y="4879274"/>
            <a:ext cx="287682" cy="287230"/>
          </a:xfrm>
          <a:prstGeom prst="rect">
            <a:avLst/>
          </a:prstGeom>
          <a:solidFill>
            <a:srgbClr val="DFE954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2" name="Shape 662"/>
          <p:cNvSpPr/>
          <p:nvPr/>
        </p:nvSpPr>
        <p:spPr>
          <a:xfrm>
            <a:off x="3729092" y="-4550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3" name="Shape 663"/>
          <p:cNvSpPr/>
          <p:nvPr/>
        </p:nvSpPr>
        <p:spPr>
          <a:xfrm>
            <a:off x="0" y="2293749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4" name="Shape 664"/>
          <p:cNvSpPr/>
          <p:nvPr/>
        </p:nvSpPr>
        <p:spPr>
          <a:xfrm>
            <a:off x="575510" y="-4550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5" name="Shape 665"/>
          <p:cNvSpPr/>
          <p:nvPr/>
        </p:nvSpPr>
        <p:spPr>
          <a:xfrm>
            <a:off x="1151020" y="-4550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6" name="Shape 666"/>
          <p:cNvSpPr/>
          <p:nvPr/>
        </p:nvSpPr>
        <p:spPr>
          <a:xfrm>
            <a:off x="2581980" y="-4550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7" name="Shape 667"/>
          <p:cNvSpPr/>
          <p:nvPr/>
        </p:nvSpPr>
        <p:spPr>
          <a:xfrm>
            <a:off x="3157490" y="-4550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8" name="Shape 668"/>
          <p:cNvSpPr/>
          <p:nvPr/>
        </p:nvSpPr>
        <p:spPr>
          <a:xfrm rot="10800000">
            <a:off x="8889070" y="-4550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69" name="Shape 669"/>
          <p:cNvSpPr/>
          <p:nvPr/>
        </p:nvSpPr>
        <p:spPr>
          <a:xfrm rot="10800000">
            <a:off x="7738049" y="-4550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0" name="Shape 670"/>
          <p:cNvSpPr/>
          <p:nvPr/>
        </p:nvSpPr>
        <p:spPr>
          <a:xfrm rot="10800000">
            <a:off x="6594845" y="-4550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1" name="Shape 671"/>
          <p:cNvSpPr/>
          <p:nvPr/>
        </p:nvSpPr>
        <p:spPr>
          <a:xfrm rot="10800000">
            <a:off x="4588375" y="-4550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2" name="Shape 672"/>
          <p:cNvSpPr/>
          <p:nvPr/>
        </p:nvSpPr>
        <p:spPr>
          <a:xfrm>
            <a:off x="0" y="4879274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3" name="Shape 673"/>
          <p:cNvSpPr/>
          <p:nvPr/>
        </p:nvSpPr>
        <p:spPr>
          <a:xfrm>
            <a:off x="1151020" y="4879274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4" name="Shape 674"/>
          <p:cNvSpPr/>
          <p:nvPr/>
        </p:nvSpPr>
        <p:spPr>
          <a:xfrm>
            <a:off x="2294225" y="4879274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5" name="Shape 675"/>
          <p:cNvSpPr/>
          <p:nvPr/>
        </p:nvSpPr>
        <p:spPr>
          <a:xfrm>
            <a:off x="4300695" y="4879274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6" name="Shape 676"/>
          <p:cNvSpPr/>
          <p:nvPr/>
        </p:nvSpPr>
        <p:spPr>
          <a:xfrm rot="10800000" flipH="1">
            <a:off x="8317467" y="4879274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7" name="Shape 677"/>
          <p:cNvSpPr/>
          <p:nvPr/>
        </p:nvSpPr>
        <p:spPr>
          <a:xfrm rot="10800000" flipH="1">
            <a:off x="5163885" y="4879274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8" name="Shape 678"/>
          <p:cNvSpPr/>
          <p:nvPr/>
        </p:nvSpPr>
        <p:spPr>
          <a:xfrm rot="10800000" flipH="1">
            <a:off x="5739395" y="4879274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79" name="Shape 679"/>
          <p:cNvSpPr/>
          <p:nvPr/>
        </p:nvSpPr>
        <p:spPr>
          <a:xfrm rot="10800000" flipH="1">
            <a:off x="7170355" y="4879274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0" name="Shape 680"/>
          <p:cNvSpPr/>
          <p:nvPr/>
        </p:nvSpPr>
        <p:spPr>
          <a:xfrm rot="10800000" flipH="1">
            <a:off x="7745865" y="4879274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1" name="Shape 681"/>
          <p:cNvSpPr/>
          <p:nvPr/>
        </p:nvSpPr>
        <p:spPr>
          <a:xfrm rot="10800000" flipH="1">
            <a:off x="8889070" y="4591986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2" name="Shape 682"/>
          <p:cNvSpPr/>
          <p:nvPr/>
        </p:nvSpPr>
        <p:spPr>
          <a:xfrm rot="10800000" flipH="1">
            <a:off x="8889070" y="2580975"/>
            <a:ext cx="287682" cy="287230"/>
          </a:xfrm>
          <a:prstGeom prst="rect">
            <a:avLst/>
          </a:prstGeom>
          <a:solidFill>
            <a:srgbClr val="50B883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3" name="Shape 683"/>
          <p:cNvSpPr/>
          <p:nvPr/>
        </p:nvSpPr>
        <p:spPr>
          <a:xfrm>
            <a:off x="0" y="857312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4" name="Shape 684"/>
          <p:cNvSpPr/>
          <p:nvPr/>
        </p:nvSpPr>
        <p:spPr>
          <a:xfrm>
            <a:off x="0" y="1431887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5" name="Shape 685"/>
          <p:cNvSpPr/>
          <p:nvPr/>
        </p:nvSpPr>
        <p:spPr>
          <a:xfrm>
            <a:off x="2014285" y="-4550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6" name="Shape 686"/>
          <p:cNvSpPr/>
          <p:nvPr/>
        </p:nvSpPr>
        <p:spPr>
          <a:xfrm>
            <a:off x="4300695" y="-4550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7" name="Shape 687"/>
          <p:cNvSpPr/>
          <p:nvPr/>
        </p:nvSpPr>
        <p:spPr>
          <a:xfrm rot="10800000">
            <a:off x="8889070" y="1431887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8" name="Shape 688"/>
          <p:cNvSpPr/>
          <p:nvPr/>
        </p:nvSpPr>
        <p:spPr>
          <a:xfrm rot="10800000">
            <a:off x="8889070" y="857312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89" name="Shape 689"/>
          <p:cNvSpPr/>
          <p:nvPr/>
        </p:nvSpPr>
        <p:spPr>
          <a:xfrm rot="10800000">
            <a:off x="6307090" y="-4550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0" name="Shape 690"/>
          <p:cNvSpPr/>
          <p:nvPr/>
        </p:nvSpPr>
        <p:spPr>
          <a:xfrm rot="10800000">
            <a:off x="5447732" y="-4550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1" name="Shape 691"/>
          <p:cNvSpPr/>
          <p:nvPr/>
        </p:nvSpPr>
        <p:spPr>
          <a:xfrm>
            <a:off x="0" y="3442837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2" name="Shape 692"/>
          <p:cNvSpPr/>
          <p:nvPr/>
        </p:nvSpPr>
        <p:spPr>
          <a:xfrm>
            <a:off x="0" y="4017412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3" name="Shape 693"/>
          <p:cNvSpPr/>
          <p:nvPr/>
        </p:nvSpPr>
        <p:spPr>
          <a:xfrm>
            <a:off x="2581980" y="4879274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4" name="Shape 694"/>
          <p:cNvSpPr/>
          <p:nvPr/>
        </p:nvSpPr>
        <p:spPr>
          <a:xfrm>
            <a:off x="3441337" y="4879274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5" name="Shape 695"/>
          <p:cNvSpPr/>
          <p:nvPr/>
        </p:nvSpPr>
        <p:spPr>
          <a:xfrm rot="10800000" flipH="1">
            <a:off x="6602660" y="4879274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6" name="Shape 696"/>
          <p:cNvSpPr/>
          <p:nvPr/>
        </p:nvSpPr>
        <p:spPr>
          <a:xfrm rot="10800000" flipH="1">
            <a:off x="8889070" y="4879274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7" name="Shape 697"/>
          <p:cNvSpPr/>
          <p:nvPr/>
        </p:nvSpPr>
        <p:spPr>
          <a:xfrm rot="10800000" flipH="1">
            <a:off x="8889070" y="3155550"/>
            <a:ext cx="287682" cy="287230"/>
          </a:xfrm>
          <a:prstGeom prst="rect">
            <a:avLst/>
          </a:prstGeom>
          <a:solidFill>
            <a:srgbClr val="27868B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8" name="Shape 698"/>
          <p:cNvSpPr/>
          <p:nvPr/>
        </p:nvSpPr>
        <p:spPr>
          <a:xfrm>
            <a:off x="0" y="570025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699" name="Shape 699"/>
          <p:cNvSpPr/>
          <p:nvPr/>
        </p:nvSpPr>
        <p:spPr>
          <a:xfrm>
            <a:off x="3441337" y="-4550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0" name="Shape 700"/>
          <p:cNvSpPr/>
          <p:nvPr/>
        </p:nvSpPr>
        <p:spPr>
          <a:xfrm>
            <a:off x="2294225" y="-4550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1" name="Shape 701"/>
          <p:cNvSpPr/>
          <p:nvPr/>
        </p:nvSpPr>
        <p:spPr>
          <a:xfrm rot="10800000">
            <a:off x="4876130" y="-4550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2" name="Shape 702"/>
          <p:cNvSpPr/>
          <p:nvPr/>
        </p:nvSpPr>
        <p:spPr>
          <a:xfrm rot="10800000">
            <a:off x="8889070" y="1719174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3" name="Shape 703"/>
          <p:cNvSpPr/>
          <p:nvPr/>
        </p:nvSpPr>
        <p:spPr>
          <a:xfrm rot="10800000">
            <a:off x="8025804" y="-4550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4" name="Shape 704"/>
          <p:cNvSpPr/>
          <p:nvPr/>
        </p:nvSpPr>
        <p:spPr>
          <a:xfrm rot="10800000">
            <a:off x="5731580" y="-4550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5" name="Shape 705"/>
          <p:cNvSpPr/>
          <p:nvPr/>
        </p:nvSpPr>
        <p:spPr>
          <a:xfrm>
            <a:off x="4012940" y="4879274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6" name="Shape 706"/>
          <p:cNvSpPr/>
          <p:nvPr/>
        </p:nvSpPr>
        <p:spPr>
          <a:xfrm>
            <a:off x="0" y="3155550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7" name="Shape 707"/>
          <p:cNvSpPr/>
          <p:nvPr/>
        </p:nvSpPr>
        <p:spPr>
          <a:xfrm>
            <a:off x="863265" y="4879274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8" name="Shape 708"/>
          <p:cNvSpPr/>
          <p:nvPr/>
        </p:nvSpPr>
        <p:spPr>
          <a:xfrm>
            <a:off x="3157490" y="4879274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09" name="Shape 709"/>
          <p:cNvSpPr/>
          <p:nvPr/>
        </p:nvSpPr>
        <p:spPr>
          <a:xfrm rot="10800000" flipH="1">
            <a:off x="8029712" y="4879274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10" name="Shape 710"/>
          <p:cNvSpPr/>
          <p:nvPr/>
        </p:nvSpPr>
        <p:spPr>
          <a:xfrm rot="10800000" flipH="1">
            <a:off x="8889070" y="3730124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11" name="Shape 711"/>
          <p:cNvSpPr/>
          <p:nvPr/>
        </p:nvSpPr>
        <p:spPr>
          <a:xfrm rot="10800000" flipH="1">
            <a:off x="6882600" y="4879274"/>
            <a:ext cx="287682" cy="287230"/>
          </a:xfrm>
          <a:prstGeom prst="rect">
            <a:avLst/>
          </a:prstGeom>
          <a:solidFill>
            <a:srgbClr val="5FBBC5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12" name="Shape 712"/>
          <p:cNvSpPr txBox="1">
            <a:spLocks noGrp="1"/>
          </p:cNvSpPr>
          <p:nvPr>
            <p:ph type="sldNum" idx="12"/>
          </p:nvPr>
        </p:nvSpPr>
        <p:spPr>
          <a:xfrm>
            <a:off x="287750" y="4304700"/>
            <a:ext cx="8601300" cy="5724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  <p:sp>
        <p:nvSpPr>
          <p:cNvPr id="713" name="Shape 713"/>
          <p:cNvSpPr/>
          <p:nvPr/>
        </p:nvSpPr>
        <p:spPr>
          <a:xfrm>
            <a:off x="0" y="1144599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14" name="Shape 714"/>
          <p:cNvSpPr/>
          <p:nvPr/>
        </p:nvSpPr>
        <p:spPr>
          <a:xfrm>
            <a:off x="1438775" y="-4550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  <p:sp>
        <p:nvSpPr>
          <p:cNvPr id="715" name="Shape 715"/>
          <p:cNvSpPr/>
          <p:nvPr/>
        </p:nvSpPr>
        <p:spPr>
          <a:xfrm>
            <a:off x="2869735" y="-4550"/>
            <a:ext cx="287682" cy="287230"/>
          </a:xfrm>
          <a:prstGeom prst="rect">
            <a:avLst/>
          </a:prstGeom>
          <a:solidFill>
            <a:srgbClr val="266D78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omplete mosaic">
    <p:spTree>
      <p:nvGrpSpPr>
        <p:cNvPr id="1" name="Shape 7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" name="Shape 717"/>
          <p:cNvSpPr txBox="1">
            <a:spLocks noGrp="1"/>
          </p:cNvSpPr>
          <p:nvPr>
            <p:ph type="sldNum" idx="12"/>
          </p:nvPr>
        </p:nvSpPr>
        <p:spPr>
          <a:xfrm>
            <a:off x="8570575" y="4571050"/>
            <a:ext cx="573300" cy="5724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  <p:grpSp>
        <p:nvGrpSpPr>
          <p:cNvPr id="718" name="Shape 718"/>
          <p:cNvGrpSpPr/>
          <p:nvPr/>
        </p:nvGrpSpPr>
        <p:grpSpPr>
          <a:xfrm>
            <a:off x="0" y="-4550"/>
            <a:ext cx="9143835" cy="5152509"/>
            <a:chOff x="0" y="-4550"/>
            <a:chExt cx="9143835" cy="5152509"/>
          </a:xfrm>
        </p:grpSpPr>
        <p:sp>
          <p:nvSpPr>
            <p:cNvPr id="719" name="Shape 719"/>
            <p:cNvSpPr/>
            <p:nvPr/>
          </p:nvSpPr>
          <p:spPr>
            <a:xfrm>
              <a:off x="3440674" y="4575559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0" name="Shape 720"/>
            <p:cNvSpPr/>
            <p:nvPr/>
          </p:nvSpPr>
          <p:spPr>
            <a:xfrm>
              <a:off x="573433" y="-4550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1" name="Shape 721"/>
            <p:cNvSpPr/>
            <p:nvPr/>
          </p:nvSpPr>
          <p:spPr>
            <a:xfrm>
              <a:off x="573433" y="3430531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2" name="Shape 722"/>
            <p:cNvSpPr/>
            <p:nvPr/>
          </p:nvSpPr>
          <p:spPr>
            <a:xfrm>
              <a:off x="0" y="567964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3" name="Shape 723"/>
            <p:cNvSpPr/>
            <p:nvPr/>
          </p:nvSpPr>
          <p:spPr>
            <a:xfrm>
              <a:off x="0" y="4003045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4" name="Shape 724"/>
            <p:cNvSpPr/>
            <p:nvPr/>
          </p:nvSpPr>
          <p:spPr>
            <a:xfrm>
              <a:off x="1720337" y="-4550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5" name="Shape 725"/>
            <p:cNvSpPr/>
            <p:nvPr/>
          </p:nvSpPr>
          <p:spPr>
            <a:xfrm>
              <a:off x="1720337" y="3430531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6" name="Shape 726"/>
            <p:cNvSpPr/>
            <p:nvPr/>
          </p:nvSpPr>
          <p:spPr>
            <a:xfrm>
              <a:off x="1146891" y="1712991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7" name="Shape 727"/>
            <p:cNvSpPr/>
            <p:nvPr/>
          </p:nvSpPr>
          <p:spPr>
            <a:xfrm>
              <a:off x="1146891" y="4003045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8" name="Shape 728"/>
            <p:cNvSpPr/>
            <p:nvPr/>
          </p:nvSpPr>
          <p:spPr>
            <a:xfrm>
              <a:off x="2867228" y="567964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9" name="Shape 729"/>
            <p:cNvSpPr/>
            <p:nvPr/>
          </p:nvSpPr>
          <p:spPr>
            <a:xfrm>
              <a:off x="2867228" y="4003045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0" name="Shape 730"/>
            <p:cNvSpPr/>
            <p:nvPr/>
          </p:nvSpPr>
          <p:spPr>
            <a:xfrm>
              <a:off x="2293783" y="1712991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1" name="Shape 731"/>
            <p:cNvSpPr/>
            <p:nvPr/>
          </p:nvSpPr>
          <p:spPr>
            <a:xfrm>
              <a:off x="4014120" y="1140477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2" name="Shape 732"/>
            <p:cNvSpPr/>
            <p:nvPr/>
          </p:nvSpPr>
          <p:spPr>
            <a:xfrm>
              <a:off x="3440674" y="1712991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3" name="Shape 733"/>
            <p:cNvSpPr/>
            <p:nvPr/>
          </p:nvSpPr>
          <p:spPr>
            <a:xfrm>
              <a:off x="5145436" y="1140477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4" name="Shape 734"/>
            <p:cNvSpPr/>
            <p:nvPr/>
          </p:nvSpPr>
          <p:spPr>
            <a:xfrm>
              <a:off x="5145436" y="4003045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5" name="Shape 735"/>
            <p:cNvSpPr/>
            <p:nvPr/>
          </p:nvSpPr>
          <p:spPr>
            <a:xfrm>
              <a:off x="4571990" y="2858018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6" name="Shape 736"/>
            <p:cNvSpPr/>
            <p:nvPr/>
          </p:nvSpPr>
          <p:spPr>
            <a:xfrm>
              <a:off x="6292327" y="2858018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7" name="Shape 737"/>
            <p:cNvSpPr/>
            <p:nvPr/>
          </p:nvSpPr>
          <p:spPr>
            <a:xfrm>
              <a:off x="5718882" y="3430531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8" name="Shape 738"/>
            <p:cNvSpPr/>
            <p:nvPr/>
          </p:nvSpPr>
          <p:spPr>
            <a:xfrm>
              <a:off x="5718882" y="4575559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39" name="Shape 739"/>
            <p:cNvSpPr/>
            <p:nvPr/>
          </p:nvSpPr>
          <p:spPr>
            <a:xfrm>
              <a:off x="7431431" y="2858018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40" name="Shape 740"/>
            <p:cNvSpPr/>
            <p:nvPr/>
          </p:nvSpPr>
          <p:spPr>
            <a:xfrm>
              <a:off x="6857986" y="1140477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41" name="Shape 741"/>
            <p:cNvSpPr/>
            <p:nvPr/>
          </p:nvSpPr>
          <p:spPr>
            <a:xfrm>
              <a:off x="8570535" y="2858018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42" name="Shape 742"/>
            <p:cNvSpPr/>
            <p:nvPr/>
          </p:nvSpPr>
          <p:spPr>
            <a:xfrm>
              <a:off x="8570535" y="4003045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43" name="Shape 743"/>
            <p:cNvSpPr/>
            <p:nvPr/>
          </p:nvSpPr>
          <p:spPr>
            <a:xfrm>
              <a:off x="7997090" y="1712991"/>
              <a:ext cx="573300" cy="572400"/>
            </a:xfrm>
            <a:prstGeom prst="rect">
              <a:avLst/>
            </a:prstGeom>
            <a:solidFill>
              <a:srgbClr val="9ED15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744" name="Shape 744"/>
          <p:cNvGrpSpPr/>
          <p:nvPr/>
        </p:nvGrpSpPr>
        <p:grpSpPr>
          <a:xfrm>
            <a:off x="0" y="-4550"/>
            <a:ext cx="9143835" cy="5152509"/>
            <a:chOff x="0" y="-4550"/>
            <a:chExt cx="9143835" cy="5152509"/>
          </a:xfrm>
        </p:grpSpPr>
        <p:sp>
          <p:nvSpPr>
            <p:cNvPr id="745" name="Shape 745"/>
            <p:cNvSpPr/>
            <p:nvPr/>
          </p:nvSpPr>
          <p:spPr>
            <a:xfrm>
              <a:off x="573433" y="1140477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46" name="Shape 746"/>
            <p:cNvSpPr/>
            <p:nvPr/>
          </p:nvSpPr>
          <p:spPr>
            <a:xfrm>
              <a:off x="573433" y="4575559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47" name="Shape 747"/>
            <p:cNvSpPr/>
            <p:nvPr/>
          </p:nvSpPr>
          <p:spPr>
            <a:xfrm>
              <a:off x="0" y="2285504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48" name="Shape 748"/>
            <p:cNvSpPr/>
            <p:nvPr/>
          </p:nvSpPr>
          <p:spPr>
            <a:xfrm>
              <a:off x="1720337" y="2285504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49" name="Shape 749"/>
            <p:cNvSpPr/>
            <p:nvPr/>
          </p:nvSpPr>
          <p:spPr>
            <a:xfrm>
              <a:off x="1146891" y="567964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0" name="Shape 750"/>
            <p:cNvSpPr/>
            <p:nvPr/>
          </p:nvSpPr>
          <p:spPr>
            <a:xfrm>
              <a:off x="1146891" y="2858018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1" name="Shape 751"/>
            <p:cNvSpPr/>
            <p:nvPr/>
          </p:nvSpPr>
          <p:spPr>
            <a:xfrm>
              <a:off x="2867228" y="-4550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2" name="Shape 752"/>
            <p:cNvSpPr/>
            <p:nvPr/>
          </p:nvSpPr>
          <p:spPr>
            <a:xfrm>
              <a:off x="2867228" y="2858018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3" name="Shape 753"/>
            <p:cNvSpPr/>
            <p:nvPr/>
          </p:nvSpPr>
          <p:spPr>
            <a:xfrm>
              <a:off x="2867228" y="4575559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4" name="Shape 754"/>
            <p:cNvSpPr/>
            <p:nvPr/>
          </p:nvSpPr>
          <p:spPr>
            <a:xfrm>
              <a:off x="2293783" y="3430531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5" name="Shape 755"/>
            <p:cNvSpPr/>
            <p:nvPr/>
          </p:nvSpPr>
          <p:spPr>
            <a:xfrm>
              <a:off x="4014120" y="567964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6" name="Shape 756"/>
            <p:cNvSpPr/>
            <p:nvPr/>
          </p:nvSpPr>
          <p:spPr>
            <a:xfrm>
              <a:off x="4014120" y="2285504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7" name="Shape 757"/>
            <p:cNvSpPr/>
            <p:nvPr/>
          </p:nvSpPr>
          <p:spPr>
            <a:xfrm>
              <a:off x="4014120" y="3430531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8" name="Shape 758"/>
            <p:cNvSpPr/>
            <p:nvPr/>
          </p:nvSpPr>
          <p:spPr>
            <a:xfrm>
              <a:off x="4571990" y="1712991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9" name="Shape 759"/>
            <p:cNvSpPr/>
            <p:nvPr/>
          </p:nvSpPr>
          <p:spPr>
            <a:xfrm>
              <a:off x="4571990" y="4003045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0" name="Shape 760"/>
            <p:cNvSpPr/>
            <p:nvPr/>
          </p:nvSpPr>
          <p:spPr>
            <a:xfrm>
              <a:off x="6292327" y="567964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1" name="Shape 761"/>
            <p:cNvSpPr/>
            <p:nvPr/>
          </p:nvSpPr>
          <p:spPr>
            <a:xfrm>
              <a:off x="6292327" y="2285504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2" name="Shape 762"/>
            <p:cNvSpPr/>
            <p:nvPr/>
          </p:nvSpPr>
          <p:spPr>
            <a:xfrm>
              <a:off x="6292327" y="4003045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3" name="Shape 763"/>
            <p:cNvSpPr/>
            <p:nvPr/>
          </p:nvSpPr>
          <p:spPr>
            <a:xfrm>
              <a:off x="5718882" y="-4550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4" name="Shape 764"/>
            <p:cNvSpPr/>
            <p:nvPr/>
          </p:nvSpPr>
          <p:spPr>
            <a:xfrm>
              <a:off x="5718882" y="1712991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5" name="Shape 765"/>
            <p:cNvSpPr/>
            <p:nvPr/>
          </p:nvSpPr>
          <p:spPr>
            <a:xfrm>
              <a:off x="7431431" y="4003045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6" name="Shape 766"/>
            <p:cNvSpPr/>
            <p:nvPr/>
          </p:nvSpPr>
          <p:spPr>
            <a:xfrm>
              <a:off x="6857986" y="3430531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7" name="Shape 767"/>
            <p:cNvSpPr/>
            <p:nvPr/>
          </p:nvSpPr>
          <p:spPr>
            <a:xfrm>
              <a:off x="8570535" y="1712991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8" name="Shape 768"/>
            <p:cNvSpPr/>
            <p:nvPr/>
          </p:nvSpPr>
          <p:spPr>
            <a:xfrm>
              <a:off x="5718882" y="2858018"/>
              <a:ext cx="573300" cy="572400"/>
            </a:xfrm>
            <a:prstGeom prst="rect">
              <a:avLst/>
            </a:prstGeom>
            <a:solidFill>
              <a:srgbClr val="266D78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769" name="Shape 769"/>
          <p:cNvGrpSpPr/>
          <p:nvPr/>
        </p:nvGrpSpPr>
        <p:grpSpPr>
          <a:xfrm>
            <a:off x="0" y="-4550"/>
            <a:ext cx="9143835" cy="5152509"/>
            <a:chOff x="0" y="-4550"/>
            <a:chExt cx="9143835" cy="5152509"/>
          </a:xfrm>
        </p:grpSpPr>
        <p:sp>
          <p:nvSpPr>
            <p:cNvPr id="770" name="Shape 770"/>
            <p:cNvSpPr/>
            <p:nvPr/>
          </p:nvSpPr>
          <p:spPr>
            <a:xfrm>
              <a:off x="573433" y="1712991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1" name="Shape 771"/>
            <p:cNvSpPr/>
            <p:nvPr/>
          </p:nvSpPr>
          <p:spPr>
            <a:xfrm>
              <a:off x="0" y="-4550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2" name="Shape 772"/>
            <p:cNvSpPr/>
            <p:nvPr/>
          </p:nvSpPr>
          <p:spPr>
            <a:xfrm>
              <a:off x="0" y="3430531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3" name="Shape 773"/>
            <p:cNvSpPr/>
            <p:nvPr/>
          </p:nvSpPr>
          <p:spPr>
            <a:xfrm>
              <a:off x="1720337" y="567964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4" name="Shape 774"/>
            <p:cNvSpPr/>
            <p:nvPr/>
          </p:nvSpPr>
          <p:spPr>
            <a:xfrm>
              <a:off x="1146891" y="2285504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5" name="Shape 775"/>
            <p:cNvSpPr/>
            <p:nvPr/>
          </p:nvSpPr>
          <p:spPr>
            <a:xfrm>
              <a:off x="1146891" y="4575559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6" name="Shape 776"/>
            <p:cNvSpPr/>
            <p:nvPr/>
          </p:nvSpPr>
          <p:spPr>
            <a:xfrm>
              <a:off x="2867228" y="1140477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7" name="Shape 777"/>
            <p:cNvSpPr/>
            <p:nvPr/>
          </p:nvSpPr>
          <p:spPr>
            <a:xfrm>
              <a:off x="2867228" y="2285504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8" name="Shape 778"/>
            <p:cNvSpPr/>
            <p:nvPr/>
          </p:nvSpPr>
          <p:spPr>
            <a:xfrm>
              <a:off x="2293783" y="4003045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9" name="Shape 779"/>
            <p:cNvSpPr/>
            <p:nvPr/>
          </p:nvSpPr>
          <p:spPr>
            <a:xfrm>
              <a:off x="4014120" y="4575559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0" name="Shape 780"/>
            <p:cNvSpPr/>
            <p:nvPr/>
          </p:nvSpPr>
          <p:spPr>
            <a:xfrm>
              <a:off x="3440674" y="-4550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1" name="Shape 781"/>
            <p:cNvSpPr/>
            <p:nvPr/>
          </p:nvSpPr>
          <p:spPr>
            <a:xfrm>
              <a:off x="3440674" y="2858018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2" name="Shape 782"/>
            <p:cNvSpPr/>
            <p:nvPr/>
          </p:nvSpPr>
          <p:spPr>
            <a:xfrm>
              <a:off x="5145436" y="567964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3" name="Shape 783"/>
            <p:cNvSpPr/>
            <p:nvPr/>
          </p:nvSpPr>
          <p:spPr>
            <a:xfrm>
              <a:off x="5145436" y="2285504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4" name="Shape 784"/>
            <p:cNvSpPr/>
            <p:nvPr/>
          </p:nvSpPr>
          <p:spPr>
            <a:xfrm>
              <a:off x="4571990" y="1140477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5" name="Shape 785"/>
            <p:cNvSpPr/>
            <p:nvPr/>
          </p:nvSpPr>
          <p:spPr>
            <a:xfrm>
              <a:off x="6292327" y="3430531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6" name="Shape 786"/>
            <p:cNvSpPr/>
            <p:nvPr/>
          </p:nvSpPr>
          <p:spPr>
            <a:xfrm>
              <a:off x="5718882" y="4003045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7" name="Shape 787"/>
            <p:cNvSpPr/>
            <p:nvPr/>
          </p:nvSpPr>
          <p:spPr>
            <a:xfrm>
              <a:off x="7431431" y="1140477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8" name="Shape 788"/>
            <p:cNvSpPr/>
            <p:nvPr/>
          </p:nvSpPr>
          <p:spPr>
            <a:xfrm>
              <a:off x="7431431" y="4575559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9" name="Shape 789"/>
            <p:cNvSpPr/>
            <p:nvPr/>
          </p:nvSpPr>
          <p:spPr>
            <a:xfrm>
              <a:off x="6857986" y="567964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0" name="Shape 790"/>
            <p:cNvSpPr/>
            <p:nvPr/>
          </p:nvSpPr>
          <p:spPr>
            <a:xfrm>
              <a:off x="6857986" y="2285504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1" name="Shape 791"/>
            <p:cNvSpPr/>
            <p:nvPr/>
          </p:nvSpPr>
          <p:spPr>
            <a:xfrm>
              <a:off x="8570535" y="1140477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2" name="Shape 792"/>
            <p:cNvSpPr/>
            <p:nvPr/>
          </p:nvSpPr>
          <p:spPr>
            <a:xfrm>
              <a:off x="7997090" y="-4550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3" name="Shape 793"/>
            <p:cNvSpPr/>
            <p:nvPr/>
          </p:nvSpPr>
          <p:spPr>
            <a:xfrm>
              <a:off x="7997090" y="2285504"/>
              <a:ext cx="573300" cy="572400"/>
            </a:xfrm>
            <a:prstGeom prst="rect">
              <a:avLst/>
            </a:prstGeom>
            <a:solidFill>
              <a:srgbClr val="DFE954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794" name="Shape 794"/>
          <p:cNvGrpSpPr/>
          <p:nvPr/>
        </p:nvGrpSpPr>
        <p:grpSpPr>
          <a:xfrm>
            <a:off x="0" y="-4550"/>
            <a:ext cx="9143835" cy="5152509"/>
            <a:chOff x="0" y="-4550"/>
            <a:chExt cx="9143835" cy="5152509"/>
          </a:xfrm>
        </p:grpSpPr>
        <p:sp>
          <p:nvSpPr>
            <p:cNvPr id="795" name="Shape 795"/>
            <p:cNvSpPr/>
            <p:nvPr/>
          </p:nvSpPr>
          <p:spPr>
            <a:xfrm>
              <a:off x="7431431" y="-4550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6" name="Shape 796"/>
            <p:cNvSpPr/>
            <p:nvPr/>
          </p:nvSpPr>
          <p:spPr>
            <a:xfrm>
              <a:off x="573433" y="2858018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7" name="Shape 797"/>
            <p:cNvSpPr/>
            <p:nvPr/>
          </p:nvSpPr>
          <p:spPr>
            <a:xfrm>
              <a:off x="0" y="4575559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8" name="Shape 798"/>
            <p:cNvSpPr/>
            <p:nvPr/>
          </p:nvSpPr>
          <p:spPr>
            <a:xfrm>
              <a:off x="1720337" y="2858018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9" name="Shape 799"/>
            <p:cNvSpPr/>
            <p:nvPr/>
          </p:nvSpPr>
          <p:spPr>
            <a:xfrm>
              <a:off x="1720337" y="4003045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0" name="Shape 800"/>
            <p:cNvSpPr/>
            <p:nvPr/>
          </p:nvSpPr>
          <p:spPr>
            <a:xfrm>
              <a:off x="1146891" y="-4550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1" name="Shape 801"/>
            <p:cNvSpPr/>
            <p:nvPr/>
          </p:nvSpPr>
          <p:spPr>
            <a:xfrm>
              <a:off x="2867228" y="3430531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2" name="Shape 802"/>
            <p:cNvSpPr/>
            <p:nvPr/>
          </p:nvSpPr>
          <p:spPr>
            <a:xfrm>
              <a:off x="2293783" y="-4550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3" name="Shape 803"/>
            <p:cNvSpPr/>
            <p:nvPr/>
          </p:nvSpPr>
          <p:spPr>
            <a:xfrm>
              <a:off x="2293783" y="4575559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4" name="Shape 804"/>
            <p:cNvSpPr/>
            <p:nvPr/>
          </p:nvSpPr>
          <p:spPr>
            <a:xfrm>
              <a:off x="4014120" y="4003045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5" name="Shape 805"/>
            <p:cNvSpPr/>
            <p:nvPr/>
          </p:nvSpPr>
          <p:spPr>
            <a:xfrm>
              <a:off x="3440674" y="2285504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6" name="Shape 806"/>
            <p:cNvSpPr/>
            <p:nvPr/>
          </p:nvSpPr>
          <p:spPr>
            <a:xfrm>
              <a:off x="5145436" y="-4550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7" name="Shape 807"/>
            <p:cNvSpPr/>
            <p:nvPr/>
          </p:nvSpPr>
          <p:spPr>
            <a:xfrm>
              <a:off x="5145436" y="1712991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8" name="Shape 808"/>
            <p:cNvSpPr/>
            <p:nvPr/>
          </p:nvSpPr>
          <p:spPr>
            <a:xfrm>
              <a:off x="4571990" y="567964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9" name="Shape 809"/>
            <p:cNvSpPr/>
            <p:nvPr/>
          </p:nvSpPr>
          <p:spPr>
            <a:xfrm>
              <a:off x="4571990" y="4575559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0" name="Shape 810"/>
            <p:cNvSpPr/>
            <p:nvPr/>
          </p:nvSpPr>
          <p:spPr>
            <a:xfrm>
              <a:off x="6292327" y="-4550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1" name="Shape 811"/>
            <p:cNvSpPr/>
            <p:nvPr/>
          </p:nvSpPr>
          <p:spPr>
            <a:xfrm>
              <a:off x="6292327" y="1140477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2" name="Shape 812"/>
            <p:cNvSpPr/>
            <p:nvPr/>
          </p:nvSpPr>
          <p:spPr>
            <a:xfrm>
              <a:off x="5718882" y="2285504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3" name="Shape 813"/>
            <p:cNvSpPr/>
            <p:nvPr/>
          </p:nvSpPr>
          <p:spPr>
            <a:xfrm>
              <a:off x="7431431" y="2285504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4" name="Shape 814"/>
            <p:cNvSpPr/>
            <p:nvPr/>
          </p:nvSpPr>
          <p:spPr>
            <a:xfrm>
              <a:off x="7431431" y="3430531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5" name="Shape 815"/>
            <p:cNvSpPr/>
            <p:nvPr/>
          </p:nvSpPr>
          <p:spPr>
            <a:xfrm>
              <a:off x="6857986" y="4003045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6" name="Shape 816"/>
            <p:cNvSpPr/>
            <p:nvPr/>
          </p:nvSpPr>
          <p:spPr>
            <a:xfrm>
              <a:off x="8570535" y="567964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7" name="Shape 817"/>
            <p:cNvSpPr/>
            <p:nvPr/>
          </p:nvSpPr>
          <p:spPr>
            <a:xfrm>
              <a:off x="8570535" y="4575559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8" name="Shape 818"/>
            <p:cNvSpPr/>
            <p:nvPr/>
          </p:nvSpPr>
          <p:spPr>
            <a:xfrm>
              <a:off x="7997090" y="1140477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9" name="Shape 819"/>
            <p:cNvSpPr/>
            <p:nvPr/>
          </p:nvSpPr>
          <p:spPr>
            <a:xfrm>
              <a:off x="7997090" y="2858018"/>
              <a:ext cx="573300" cy="572400"/>
            </a:xfrm>
            <a:prstGeom prst="rect">
              <a:avLst/>
            </a:prstGeom>
            <a:solidFill>
              <a:srgbClr val="50B883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820" name="Shape 820"/>
          <p:cNvGrpSpPr/>
          <p:nvPr/>
        </p:nvGrpSpPr>
        <p:grpSpPr>
          <a:xfrm>
            <a:off x="0" y="-4550"/>
            <a:ext cx="9143835" cy="5152509"/>
            <a:chOff x="0" y="-4550"/>
            <a:chExt cx="9143835" cy="5152509"/>
          </a:xfrm>
        </p:grpSpPr>
        <p:sp>
          <p:nvSpPr>
            <p:cNvPr id="821" name="Shape 821"/>
            <p:cNvSpPr/>
            <p:nvPr/>
          </p:nvSpPr>
          <p:spPr>
            <a:xfrm>
              <a:off x="573433" y="567964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2" name="Shape 822"/>
            <p:cNvSpPr/>
            <p:nvPr/>
          </p:nvSpPr>
          <p:spPr>
            <a:xfrm>
              <a:off x="0" y="1712991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3" name="Shape 823"/>
            <p:cNvSpPr/>
            <p:nvPr/>
          </p:nvSpPr>
          <p:spPr>
            <a:xfrm>
              <a:off x="0" y="2858018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4" name="Shape 824"/>
            <p:cNvSpPr/>
            <p:nvPr/>
          </p:nvSpPr>
          <p:spPr>
            <a:xfrm>
              <a:off x="1720337" y="1140477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5" name="Shape 825"/>
            <p:cNvSpPr/>
            <p:nvPr/>
          </p:nvSpPr>
          <p:spPr>
            <a:xfrm>
              <a:off x="1146891" y="3430531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6" name="Shape 826"/>
            <p:cNvSpPr/>
            <p:nvPr/>
          </p:nvSpPr>
          <p:spPr>
            <a:xfrm>
              <a:off x="2293783" y="567964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7" name="Shape 827"/>
            <p:cNvSpPr/>
            <p:nvPr/>
          </p:nvSpPr>
          <p:spPr>
            <a:xfrm>
              <a:off x="2293783" y="2285504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8" name="Shape 828"/>
            <p:cNvSpPr/>
            <p:nvPr/>
          </p:nvSpPr>
          <p:spPr>
            <a:xfrm>
              <a:off x="4014120" y="-4550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9" name="Shape 829"/>
            <p:cNvSpPr/>
            <p:nvPr/>
          </p:nvSpPr>
          <p:spPr>
            <a:xfrm>
              <a:off x="4014120" y="1712991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0" name="Shape 830"/>
            <p:cNvSpPr/>
            <p:nvPr/>
          </p:nvSpPr>
          <p:spPr>
            <a:xfrm>
              <a:off x="3440674" y="567964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1" name="Shape 831"/>
            <p:cNvSpPr/>
            <p:nvPr/>
          </p:nvSpPr>
          <p:spPr>
            <a:xfrm>
              <a:off x="3440674" y="3430531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2" name="Shape 832"/>
            <p:cNvSpPr/>
            <p:nvPr/>
          </p:nvSpPr>
          <p:spPr>
            <a:xfrm>
              <a:off x="5145436" y="3430531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3" name="Shape 833"/>
            <p:cNvSpPr/>
            <p:nvPr/>
          </p:nvSpPr>
          <p:spPr>
            <a:xfrm>
              <a:off x="5145436" y="4575559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4" name="Shape 834"/>
            <p:cNvSpPr/>
            <p:nvPr/>
          </p:nvSpPr>
          <p:spPr>
            <a:xfrm>
              <a:off x="4571990" y="2285504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5" name="Shape 835"/>
            <p:cNvSpPr/>
            <p:nvPr/>
          </p:nvSpPr>
          <p:spPr>
            <a:xfrm>
              <a:off x="6292327" y="1712991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6" name="Shape 836"/>
            <p:cNvSpPr/>
            <p:nvPr/>
          </p:nvSpPr>
          <p:spPr>
            <a:xfrm>
              <a:off x="5718882" y="567964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7" name="Shape 837"/>
            <p:cNvSpPr/>
            <p:nvPr/>
          </p:nvSpPr>
          <p:spPr>
            <a:xfrm>
              <a:off x="7431431" y="1712991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8" name="Shape 838"/>
            <p:cNvSpPr/>
            <p:nvPr/>
          </p:nvSpPr>
          <p:spPr>
            <a:xfrm>
              <a:off x="6857986" y="2858018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9" name="Shape 839"/>
            <p:cNvSpPr/>
            <p:nvPr/>
          </p:nvSpPr>
          <p:spPr>
            <a:xfrm>
              <a:off x="6857986" y="4575559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0" name="Shape 840"/>
            <p:cNvSpPr/>
            <p:nvPr/>
          </p:nvSpPr>
          <p:spPr>
            <a:xfrm>
              <a:off x="8570535" y="-4550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1" name="Shape 841"/>
            <p:cNvSpPr/>
            <p:nvPr/>
          </p:nvSpPr>
          <p:spPr>
            <a:xfrm>
              <a:off x="8570535" y="3430531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2" name="Shape 842"/>
            <p:cNvSpPr/>
            <p:nvPr/>
          </p:nvSpPr>
          <p:spPr>
            <a:xfrm>
              <a:off x="7997090" y="567964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3" name="Shape 843"/>
            <p:cNvSpPr/>
            <p:nvPr/>
          </p:nvSpPr>
          <p:spPr>
            <a:xfrm>
              <a:off x="7997090" y="4003045"/>
              <a:ext cx="573300" cy="572400"/>
            </a:xfrm>
            <a:prstGeom prst="rect">
              <a:avLst/>
            </a:prstGeom>
            <a:solidFill>
              <a:srgbClr val="27868B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844" name="Shape 844"/>
          <p:cNvGrpSpPr/>
          <p:nvPr/>
        </p:nvGrpSpPr>
        <p:grpSpPr>
          <a:xfrm>
            <a:off x="0" y="-4550"/>
            <a:ext cx="9143835" cy="5152509"/>
            <a:chOff x="0" y="-4550"/>
            <a:chExt cx="9143835" cy="5152509"/>
          </a:xfrm>
        </p:grpSpPr>
        <p:sp>
          <p:nvSpPr>
            <p:cNvPr id="845" name="Shape 845"/>
            <p:cNvSpPr/>
            <p:nvPr/>
          </p:nvSpPr>
          <p:spPr>
            <a:xfrm>
              <a:off x="7997090" y="4575559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6" name="Shape 846"/>
            <p:cNvSpPr/>
            <p:nvPr/>
          </p:nvSpPr>
          <p:spPr>
            <a:xfrm>
              <a:off x="573433" y="2285504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7" name="Shape 847"/>
            <p:cNvSpPr/>
            <p:nvPr/>
          </p:nvSpPr>
          <p:spPr>
            <a:xfrm>
              <a:off x="573433" y="4003045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8" name="Shape 848"/>
            <p:cNvSpPr/>
            <p:nvPr/>
          </p:nvSpPr>
          <p:spPr>
            <a:xfrm>
              <a:off x="0" y="1140477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9" name="Shape 849"/>
            <p:cNvSpPr/>
            <p:nvPr/>
          </p:nvSpPr>
          <p:spPr>
            <a:xfrm>
              <a:off x="1720337" y="1712991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0" name="Shape 850"/>
            <p:cNvSpPr/>
            <p:nvPr/>
          </p:nvSpPr>
          <p:spPr>
            <a:xfrm>
              <a:off x="1720337" y="4575559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1" name="Shape 851"/>
            <p:cNvSpPr/>
            <p:nvPr/>
          </p:nvSpPr>
          <p:spPr>
            <a:xfrm>
              <a:off x="1146891" y="1140477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2" name="Shape 852"/>
            <p:cNvSpPr/>
            <p:nvPr/>
          </p:nvSpPr>
          <p:spPr>
            <a:xfrm>
              <a:off x="2867228" y="1712991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3" name="Shape 853"/>
            <p:cNvSpPr/>
            <p:nvPr/>
          </p:nvSpPr>
          <p:spPr>
            <a:xfrm>
              <a:off x="2293783" y="1140477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4" name="Shape 854"/>
            <p:cNvSpPr/>
            <p:nvPr/>
          </p:nvSpPr>
          <p:spPr>
            <a:xfrm>
              <a:off x="2293783" y="2858018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5" name="Shape 855"/>
            <p:cNvSpPr/>
            <p:nvPr/>
          </p:nvSpPr>
          <p:spPr>
            <a:xfrm>
              <a:off x="4014120" y="2858018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6" name="Shape 856"/>
            <p:cNvSpPr/>
            <p:nvPr/>
          </p:nvSpPr>
          <p:spPr>
            <a:xfrm>
              <a:off x="3440674" y="1140477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7" name="Shape 857"/>
            <p:cNvSpPr/>
            <p:nvPr/>
          </p:nvSpPr>
          <p:spPr>
            <a:xfrm>
              <a:off x="3440674" y="4003045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8" name="Shape 858"/>
            <p:cNvSpPr/>
            <p:nvPr/>
          </p:nvSpPr>
          <p:spPr>
            <a:xfrm>
              <a:off x="5145436" y="2858018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9" name="Shape 859"/>
            <p:cNvSpPr/>
            <p:nvPr/>
          </p:nvSpPr>
          <p:spPr>
            <a:xfrm>
              <a:off x="4571990" y="3430531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0" name="Shape 860"/>
            <p:cNvSpPr/>
            <p:nvPr/>
          </p:nvSpPr>
          <p:spPr>
            <a:xfrm>
              <a:off x="6292327" y="4575559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1" name="Shape 861"/>
            <p:cNvSpPr/>
            <p:nvPr/>
          </p:nvSpPr>
          <p:spPr>
            <a:xfrm>
              <a:off x="5718882" y="1140477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2" name="Shape 862"/>
            <p:cNvSpPr/>
            <p:nvPr/>
          </p:nvSpPr>
          <p:spPr>
            <a:xfrm>
              <a:off x="7431431" y="567964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3" name="Shape 863"/>
            <p:cNvSpPr/>
            <p:nvPr/>
          </p:nvSpPr>
          <p:spPr>
            <a:xfrm>
              <a:off x="6857986" y="-4550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4" name="Shape 864"/>
            <p:cNvSpPr/>
            <p:nvPr/>
          </p:nvSpPr>
          <p:spPr>
            <a:xfrm>
              <a:off x="6857986" y="1712991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5" name="Shape 865"/>
            <p:cNvSpPr/>
            <p:nvPr/>
          </p:nvSpPr>
          <p:spPr>
            <a:xfrm>
              <a:off x="8570535" y="2285504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6" name="Shape 866"/>
            <p:cNvSpPr/>
            <p:nvPr/>
          </p:nvSpPr>
          <p:spPr>
            <a:xfrm>
              <a:off x="7997090" y="3430531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7" name="Shape 867"/>
            <p:cNvSpPr/>
            <p:nvPr/>
          </p:nvSpPr>
          <p:spPr>
            <a:xfrm>
              <a:off x="4571990" y="-4550"/>
              <a:ext cx="573300" cy="572400"/>
            </a:xfrm>
            <a:prstGeom prst="rect">
              <a:avLst/>
            </a:prstGeom>
            <a:solidFill>
              <a:srgbClr val="5FBBC5"/>
            </a:solidFill>
            <a:ln>
              <a:noFill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marL="0" lvl="0" indent="0">
                <a:spcBef>
                  <a:spcPts val="0"/>
                </a:spcBef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omplete mosaic small">
    <p:spTree>
      <p:nvGrpSpPr>
        <p:cNvPr id="1" name="Shape 8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9" name="Shape 869"/>
          <p:cNvSpPr txBox="1">
            <a:spLocks noGrp="1"/>
          </p:cNvSpPr>
          <p:nvPr>
            <p:ph type="sldNum" idx="12"/>
          </p:nvPr>
        </p:nvSpPr>
        <p:spPr>
          <a:xfrm>
            <a:off x="8570575" y="4571050"/>
            <a:ext cx="573300" cy="5724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  <p:grpSp>
        <p:nvGrpSpPr>
          <p:cNvPr id="870" name="Shape 870"/>
          <p:cNvGrpSpPr/>
          <p:nvPr/>
        </p:nvGrpSpPr>
        <p:grpSpPr>
          <a:xfrm>
            <a:off x="0" y="-4550"/>
            <a:ext cx="9176752" cy="5171054"/>
            <a:chOff x="0" y="-4550"/>
            <a:chExt cx="9176752" cy="5171054"/>
          </a:xfrm>
        </p:grpSpPr>
        <p:grpSp>
          <p:nvGrpSpPr>
            <p:cNvPr id="871" name="Shape 871"/>
            <p:cNvGrpSpPr/>
            <p:nvPr/>
          </p:nvGrpSpPr>
          <p:grpSpPr>
            <a:xfrm>
              <a:off x="0" y="-4550"/>
              <a:ext cx="4588377" cy="2585529"/>
              <a:chOff x="0" y="-4550"/>
              <a:chExt cx="9143835" cy="5152509"/>
            </a:xfrm>
          </p:grpSpPr>
          <p:sp>
            <p:nvSpPr>
              <p:cNvPr id="872" name="Shape 872"/>
              <p:cNvSpPr/>
              <p:nvPr/>
            </p:nvSpPr>
            <p:spPr>
              <a:xfrm>
                <a:off x="3440674" y="4575559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73" name="Shape 873"/>
              <p:cNvSpPr/>
              <p:nvPr/>
            </p:nvSpPr>
            <p:spPr>
              <a:xfrm>
                <a:off x="573433" y="-4550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74" name="Shape 874"/>
              <p:cNvSpPr/>
              <p:nvPr/>
            </p:nvSpPr>
            <p:spPr>
              <a:xfrm>
                <a:off x="573433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75" name="Shape 875"/>
              <p:cNvSpPr/>
              <p:nvPr/>
            </p:nvSpPr>
            <p:spPr>
              <a:xfrm>
                <a:off x="0" y="567964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76" name="Shape 876"/>
              <p:cNvSpPr/>
              <p:nvPr/>
            </p:nvSpPr>
            <p:spPr>
              <a:xfrm>
                <a:off x="0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77" name="Shape 877"/>
              <p:cNvSpPr/>
              <p:nvPr/>
            </p:nvSpPr>
            <p:spPr>
              <a:xfrm>
                <a:off x="1720337" y="-4550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78" name="Shape 878"/>
              <p:cNvSpPr/>
              <p:nvPr/>
            </p:nvSpPr>
            <p:spPr>
              <a:xfrm>
                <a:off x="1720337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79" name="Shape 879"/>
              <p:cNvSpPr/>
              <p:nvPr/>
            </p:nvSpPr>
            <p:spPr>
              <a:xfrm>
                <a:off x="1146891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0" name="Shape 880"/>
              <p:cNvSpPr/>
              <p:nvPr/>
            </p:nvSpPr>
            <p:spPr>
              <a:xfrm>
                <a:off x="1146891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1" name="Shape 881"/>
              <p:cNvSpPr/>
              <p:nvPr/>
            </p:nvSpPr>
            <p:spPr>
              <a:xfrm>
                <a:off x="2867228" y="567964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2" name="Shape 882"/>
              <p:cNvSpPr/>
              <p:nvPr/>
            </p:nvSpPr>
            <p:spPr>
              <a:xfrm>
                <a:off x="2867228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3" name="Shape 883"/>
              <p:cNvSpPr/>
              <p:nvPr/>
            </p:nvSpPr>
            <p:spPr>
              <a:xfrm>
                <a:off x="2293783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4" name="Shape 884"/>
              <p:cNvSpPr/>
              <p:nvPr/>
            </p:nvSpPr>
            <p:spPr>
              <a:xfrm>
                <a:off x="4014120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5" name="Shape 885"/>
              <p:cNvSpPr/>
              <p:nvPr/>
            </p:nvSpPr>
            <p:spPr>
              <a:xfrm>
                <a:off x="3440674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6" name="Shape 886"/>
              <p:cNvSpPr/>
              <p:nvPr/>
            </p:nvSpPr>
            <p:spPr>
              <a:xfrm>
                <a:off x="5145436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7" name="Shape 887"/>
              <p:cNvSpPr/>
              <p:nvPr/>
            </p:nvSpPr>
            <p:spPr>
              <a:xfrm>
                <a:off x="5145436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8" name="Shape 888"/>
              <p:cNvSpPr/>
              <p:nvPr/>
            </p:nvSpPr>
            <p:spPr>
              <a:xfrm>
                <a:off x="4571990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89" name="Shape 889"/>
              <p:cNvSpPr/>
              <p:nvPr/>
            </p:nvSpPr>
            <p:spPr>
              <a:xfrm>
                <a:off x="6292327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90" name="Shape 890"/>
              <p:cNvSpPr/>
              <p:nvPr/>
            </p:nvSpPr>
            <p:spPr>
              <a:xfrm>
                <a:off x="5718882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91" name="Shape 891"/>
              <p:cNvSpPr/>
              <p:nvPr/>
            </p:nvSpPr>
            <p:spPr>
              <a:xfrm>
                <a:off x="5718882" y="4575559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92" name="Shape 892"/>
              <p:cNvSpPr/>
              <p:nvPr/>
            </p:nvSpPr>
            <p:spPr>
              <a:xfrm>
                <a:off x="7431431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93" name="Shape 893"/>
              <p:cNvSpPr/>
              <p:nvPr/>
            </p:nvSpPr>
            <p:spPr>
              <a:xfrm>
                <a:off x="6857986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94" name="Shape 894"/>
              <p:cNvSpPr/>
              <p:nvPr/>
            </p:nvSpPr>
            <p:spPr>
              <a:xfrm>
                <a:off x="8570535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95" name="Shape 895"/>
              <p:cNvSpPr/>
              <p:nvPr/>
            </p:nvSpPr>
            <p:spPr>
              <a:xfrm>
                <a:off x="8570535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96" name="Shape 896"/>
              <p:cNvSpPr/>
              <p:nvPr/>
            </p:nvSpPr>
            <p:spPr>
              <a:xfrm>
                <a:off x="7997090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897" name="Shape 897"/>
            <p:cNvGrpSpPr/>
            <p:nvPr/>
          </p:nvGrpSpPr>
          <p:grpSpPr>
            <a:xfrm rot="10800000">
              <a:off x="4588375" y="-4550"/>
              <a:ext cx="4588377" cy="2585529"/>
              <a:chOff x="0" y="-4550"/>
              <a:chExt cx="9143835" cy="5152509"/>
            </a:xfrm>
          </p:grpSpPr>
          <p:sp>
            <p:nvSpPr>
              <p:cNvPr id="898" name="Shape 898"/>
              <p:cNvSpPr/>
              <p:nvPr/>
            </p:nvSpPr>
            <p:spPr>
              <a:xfrm>
                <a:off x="3440674" y="4575559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899" name="Shape 899"/>
              <p:cNvSpPr/>
              <p:nvPr/>
            </p:nvSpPr>
            <p:spPr>
              <a:xfrm>
                <a:off x="573433" y="-4550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0" name="Shape 900"/>
              <p:cNvSpPr/>
              <p:nvPr/>
            </p:nvSpPr>
            <p:spPr>
              <a:xfrm>
                <a:off x="573433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1" name="Shape 901"/>
              <p:cNvSpPr/>
              <p:nvPr/>
            </p:nvSpPr>
            <p:spPr>
              <a:xfrm>
                <a:off x="0" y="567964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2" name="Shape 902"/>
              <p:cNvSpPr/>
              <p:nvPr/>
            </p:nvSpPr>
            <p:spPr>
              <a:xfrm>
                <a:off x="0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3" name="Shape 903"/>
              <p:cNvSpPr/>
              <p:nvPr/>
            </p:nvSpPr>
            <p:spPr>
              <a:xfrm>
                <a:off x="1720337" y="-4550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4" name="Shape 904"/>
              <p:cNvSpPr/>
              <p:nvPr/>
            </p:nvSpPr>
            <p:spPr>
              <a:xfrm>
                <a:off x="1720337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5" name="Shape 905"/>
              <p:cNvSpPr/>
              <p:nvPr/>
            </p:nvSpPr>
            <p:spPr>
              <a:xfrm>
                <a:off x="1146891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6" name="Shape 906"/>
              <p:cNvSpPr/>
              <p:nvPr/>
            </p:nvSpPr>
            <p:spPr>
              <a:xfrm>
                <a:off x="1146891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7" name="Shape 907"/>
              <p:cNvSpPr/>
              <p:nvPr/>
            </p:nvSpPr>
            <p:spPr>
              <a:xfrm>
                <a:off x="2867228" y="567964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8" name="Shape 908"/>
              <p:cNvSpPr/>
              <p:nvPr/>
            </p:nvSpPr>
            <p:spPr>
              <a:xfrm>
                <a:off x="2867228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09" name="Shape 909"/>
              <p:cNvSpPr/>
              <p:nvPr/>
            </p:nvSpPr>
            <p:spPr>
              <a:xfrm>
                <a:off x="2293783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0" name="Shape 910"/>
              <p:cNvSpPr/>
              <p:nvPr/>
            </p:nvSpPr>
            <p:spPr>
              <a:xfrm>
                <a:off x="4014120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1" name="Shape 911"/>
              <p:cNvSpPr/>
              <p:nvPr/>
            </p:nvSpPr>
            <p:spPr>
              <a:xfrm>
                <a:off x="3440674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2" name="Shape 912"/>
              <p:cNvSpPr/>
              <p:nvPr/>
            </p:nvSpPr>
            <p:spPr>
              <a:xfrm>
                <a:off x="5145436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3" name="Shape 913"/>
              <p:cNvSpPr/>
              <p:nvPr/>
            </p:nvSpPr>
            <p:spPr>
              <a:xfrm>
                <a:off x="5145436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4" name="Shape 914"/>
              <p:cNvSpPr/>
              <p:nvPr/>
            </p:nvSpPr>
            <p:spPr>
              <a:xfrm>
                <a:off x="4571990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5" name="Shape 915"/>
              <p:cNvSpPr/>
              <p:nvPr/>
            </p:nvSpPr>
            <p:spPr>
              <a:xfrm>
                <a:off x="6292327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6" name="Shape 916"/>
              <p:cNvSpPr/>
              <p:nvPr/>
            </p:nvSpPr>
            <p:spPr>
              <a:xfrm>
                <a:off x="5718882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7" name="Shape 917"/>
              <p:cNvSpPr/>
              <p:nvPr/>
            </p:nvSpPr>
            <p:spPr>
              <a:xfrm>
                <a:off x="5718882" y="4575559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8" name="Shape 918"/>
              <p:cNvSpPr/>
              <p:nvPr/>
            </p:nvSpPr>
            <p:spPr>
              <a:xfrm>
                <a:off x="7431431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19" name="Shape 919"/>
              <p:cNvSpPr/>
              <p:nvPr/>
            </p:nvSpPr>
            <p:spPr>
              <a:xfrm>
                <a:off x="6857986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20" name="Shape 920"/>
              <p:cNvSpPr/>
              <p:nvPr/>
            </p:nvSpPr>
            <p:spPr>
              <a:xfrm>
                <a:off x="8570535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21" name="Shape 921"/>
              <p:cNvSpPr/>
              <p:nvPr/>
            </p:nvSpPr>
            <p:spPr>
              <a:xfrm>
                <a:off x="8570535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22" name="Shape 922"/>
              <p:cNvSpPr/>
              <p:nvPr/>
            </p:nvSpPr>
            <p:spPr>
              <a:xfrm>
                <a:off x="7997090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923" name="Shape 923"/>
            <p:cNvGrpSpPr/>
            <p:nvPr/>
          </p:nvGrpSpPr>
          <p:grpSpPr>
            <a:xfrm>
              <a:off x="0" y="2580975"/>
              <a:ext cx="4588377" cy="2585529"/>
              <a:chOff x="0" y="-4550"/>
              <a:chExt cx="9143835" cy="5152509"/>
            </a:xfrm>
          </p:grpSpPr>
          <p:sp>
            <p:nvSpPr>
              <p:cNvPr id="924" name="Shape 924"/>
              <p:cNvSpPr/>
              <p:nvPr/>
            </p:nvSpPr>
            <p:spPr>
              <a:xfrm>
                <a:off x="3440674" y="4575559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25" name="Shape 925"/>
              <p:cNvSpPr/>
              <p:nvPr/>
            </p:nvSpPr>
            <p:spPr>
              <a:xfrm>
                <a:off x="573433" y="-4550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26" name="Shape 926"/>
              <p:cNvSpPr/>
              <p:nvPr/>
            </p:nvSpPr>
            <p:spPr>
              <a:xfrm>
                <a:off x="573433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27" name="Shape 927"/>
              <p:cNvSpPr/>
              <p:nvPr/>
            </p:nvSpPr>
            <p:spPr>
              <a:xfrm>
                <a:off x="0" y="567964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28" name="Shape 928"/>
              <p:cNvSpPr/>
              <p:nvPr/>
            </p:nvSpPr>
            <p:spPr>
              <a:xfrm>
                <a:off x="0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29" name="Shape 929"/>
              <p:cNvSpPr/>
              <p:nvPr/>
            </p:nvSpPr>
            <p:spPr>
              <a:xfrm>
                <a:off x="1720337" y="-4550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0" name="Shape 930"/>
              <p:cNvSpPr/>
              <p:nvPr/>
            </p:nvSpPr>
            <p:spPr>
              <a:xfrm>
                <a:off x="1720337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1" name="Shape 931"/>
              <p:cNvSpPr/>
              <p:nvPr/>
            </p:nvSpPr>
            <p:spPr>
              <a:xfrm>
                <a:off x="1146891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2" name="Shape 932"/>
              <p:cNvSpPr/>
              <p:nvPr/>
            </p:nvSpPr>
            <p:spPr>
              <a:xfrm>
                <a:off x="1146891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3" name="Shape 933"/>
              <p:cNvSpPr/>
              <p:nvPr/>
            </p:nvSpPr>
            <p:spPr>
              <a:xfrm>
                <a:off x="2867228" y="567964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4" name="Shape 934"/>
              <p:cNvSpPr/>
              <p:nvPr/>
            </p:nvSpPr>
            <p:spPr>
              <a:xfrm>
                <a:off x="2867228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5" name="Shape 935"/>
              <p:cNvSpPr/>
              <p:nvPr/>
            </p:nvSpPr>
            <p:spPr>
              <a:xfrm>
                <a:off x="2293783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6" name="Shape 936"/>
              <p:cNvSpPr/>
              <p:nvPr/>
            </p:nvSpPr>
            <p:spPr>
              <a:xfrm>
                <a:off x="4014120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7" name="Shape 937"/>
              <p:cNvSpPr/>
              <p:nvPr/>
            </p:nvSpPr>
            <p:spPr>
              <a:xfrm>
                <a:off x="3440674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8" name="Shape 938"/>
              <p:cNvSpPr/>
              <p:nvPr/>
            </p:nvSpPr>
            <p:spPr>
              <a:xfrm>
                <a:off x="5145436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39" name="Shape 939"/>
              <p:cNvSpPr/>
              <p:nvPr/>
            </p:nvSpPr>
            <p:spPr>
              <a:xfrm>
                <a:off x="5145436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40" name="Shape 940"/>
              <p:cNvSpPr/>
              <p:nvPr/>
            </p:nvSpPr>
            <p:spPr>
              <a:xfrm>
                <a:off x="4571990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41" name="Shape 941"/>
              <p:cNvSpPr/>
              <p:nvPr/>
            </p:nvSpPr>
            <p:spPr>
              <a:xfrm>
                <a:off x="6292327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42" name="Shape 942"/>
              <p:cNvSpPr/>
              <p:nvPr/>
            </p:nvSpPr>
            <p:spPr>
              <a:xfrm>
                <a:off x="5718882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43" name="Shape 943"/>
              <p:cNvSpPr/>
              <p:nvPr/>
            </p:nvSpPr>
            <p:spPr>
              <a:xfrm>
                <a:off x="5718882" y="4575559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44" name="Shape 944"/>
              <p:cNvSpPr/>
              <p:nvPr/>
            </p:nvSpPr>
            <p:spPr>
              <a:xfrm>
                <a:off x="7431431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45" name="Shape 945"/>
              <p:cNvSpPr/>
              <p:nvPr/>
            </p:nvSpPr>
            <p:spPr>
              <a:xfrm>
                <a:off x="6857986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46" name="Shape 946"/>
              <p:cNvSpPr/>
              <p:nvPr/>
            </p:nvSpPr>
            <p:spPr>
              <a:xfrm>
                <a:off x="8570535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47" name="Shape 947"/>
              <p:cNvSpPr/>
              <p:nvPr/>
            </p:nvSpPr>
            <p:spPr>
              <a:xfrm>
                <a:off x="8570535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48" name="Shape 948"/>
              <p:cNvSpPr/>
              <p:nvPr/>
            </p:nvSpPr>
            <p:spPr>
              <a:xfrm>
                <a:off x="7997090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949" name="Shape 949"/>
            <p:cNvGrpSpPr/>
            <p:nvPr/>
          </p:nvGrpSpPr>
          <p:grpSpPr>
            <a:xfrm rot="10800000" flipH="1">
              <a:off x="4588375" y="2580975"/>
              <a:ext cx="4588377" cy="2585529"/>
              <a:chOff x="0" y="-4550"/>
              <a:chExt cx="9143835" cy="5152509"/>
            </a:xfrm>
          </p:grpSpPr>
          <p:sp>
            <p:nvSpPr>
              <p:cNvPr id="950" name="Shape 950"/>
              <p:cNvSpPr/>
              <p:nvPr/>
            </p:nvSpPr>
            <p:spPr>
              <a:xfrm>
                <a:off x="3440674" y="4575559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51" name="Shape 951"/>
              <p:cNvSpPr/>
              <p:nvPr/>
            </p:nvSpPr>
            <p:spPr>
              <a:xfrm>
                <a:off x="573433" y="-4550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52" name="Shape 952"/>
              <p:cNvSpPr/>
              <p:nvPr/>
            </p:nvSpPr>
            <p:spPr>
              <a:xfrm>
                <a:off x="573433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53" name="Shape 953"/>
              <p:cNvSpPr/>
              <p:nvPr/>
            </p:nvSpPr>
            <p:spPr>
              <a:xfrm>
                <a:off x="0" y="567964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54" name="Shape 954"/>
              <p:cNvSpPr/>
              <p:nvPr/>
            </p:nvSpPr>
            <p:spPr>
              <a:xfrm>
                <a:off x="0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55" name="Shape 955"/>
              <p:cNvSpPr/>
              <p:nvPr/>
            </p:nvSpPr>
            <p:spPr>
              <a:xfrm>
                <a:off x="1720337" y="-4550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56" name="Shape 956"/>
              <p:cNvSpPr/>
              <p:nvPr/>
            </p:nvSpPr>
            <p:spPr>
              <a:xfrm>
                <a:off x="1720337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57" name="Shape 957"/>
              <p:cNvSpPr/>
              <p:nvPr/>
            </p:nvSpPr>
            <p:spPr>
              <a:xfrm>
                <a:off x="1146891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58" name="Shape 958"/>
              <p:cNvSpPr/>
              <p:nvPr/>
            </p:nvSpPr>
            <p:spPr>
              <a:xfrm>
                <a:off x="1146891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59" name="Shape 959"/>
              <p:cNvSpPr/>
              <p:nvPr/>
            </p:nvSpPr>
            <p:spPr>
              <a:xfrm>
                <a:off x="2867228" y="567964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0" name="Shape 960"/>
              <p:cNvSpPr/>
              <p:nvPr/>
            </p:nvSpPr>
            <p:spPr>
              <a:xfrm>
                <a:off x="2867228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1" name="Shape 961"/>
              <p:cNvSpPr/>
              <p:nvPr/>
            </p:nvSpPr>
            <p:spPr>
              <a:xfrm>
                <a:off x="2293783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2" name="Shape 962"/>
              <p:cNvSpPr/>
              <p:nvPr/>
            </p:nvSpPr>
            <p:spPr>
              <a:xfrm>
                <a:off x="4014120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3" name="Shape 963"/>
              <p:cNvSpPr/>
              <p:nvPr/>
            </p:nvSpPr>
            <p:spPr>
              <a:xfrm>
                <a:off x="3440674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4" name="Shape 964"/>
              <p:cNvSpPr/>
              <p:nvPr/>
            </p:nvSpPr>
            <p:spPr>
              <a:xfrm>
                <a:off x="5145436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5" name="Shape 965"/>
              <p:cNvSpPr/>
              <p:nvPr/>
            </p:nvSpPr>
            <p:spPr>
              <a:xfrm>
                <a:off x="5145436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6" name="Shape 966"/>
              <p:cNvSpPr/>
              <p:nvPr/>
            </p:nvSpPr>
            <p:spPr>
              <a:xfrm>
                <a:off x="4571990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7" name="Shape 967"/>
              <p:cNvSpPr/>
              <p:nvPr/>
            </p:nvSpPr>
            <p:spPr>
              <a:xfrm>
                <a:off x="6292327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8" name="Shape 968"/>
              <p:cNvSpPr/>
              <p:nvPr/>
            </p:nvSpPr>
            <p:spPr>
              <a:xfrm>
                <a:off x="5718882" y="343053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69" name="Shape 969"/>
              <p:cNvSpPr/>
              <p:nvPr/>
            </p:nvSpPr>
            <p:spPr>
              <a:xfrm>
                <a:off x="5718882" y="4575559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70" name="Shape 970"/>
              <p:cNvSpPr/>
              <p:nvPr/>
            </p:nvSpPr>
            <p:spPr>
              <a:xfrm>
                <a:off x="7431431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71" name="Shape 971"/>
              <p:cNvSpPr/>
              <p:nvPr/>
            </p:nvSpPr>
            <p:spPr>
              <a:xfrm>
                <a:off x="6857986" y="1140477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72" name="Shape 972"/>
              <p:cNvSpPr/>
              <p:nvPr/>
            </p:nvSpPr>
            <p:spPr>
              <a:xfrm>
                <a:off x="8570535" y="2858018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73" name="Shape 973"/>
              <p:cNvSpPr/>
              <p:nvPr/>
            </p:nvSpPr>
            <p:spPr>
              <a:xfrm>
                <a:off x="8570535" y="4003045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74" name="Shape 974"/>
              <p:cNvSpPr/>
              <p:nvPr/>
            </p:nvSpPr>
            <p:spPr>
              <a:xfrm>
                <a:off x="7997090" y="1712991"/>
                <a:ext cx="573300" cy="572400"/>
              </a:xfrm>
              <a:prstGeom prst="rect">
                <a:avLst/>
              </a:prstGeom>
              <a:solidFill>
                <a:srgbClr val="9ED15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</p:grpSp>
      <p:grpSp>
        <p:nvGrpSpPr>
          <p:cNvPr id="975" name="Shape 975"/>
          <p:cNvGrpSpPr/>
          <p:nvPr/>
        </p:nvGrpSpPr>
        <p:grpSpPr>
          <a:xfrm>
            <a:off x="0" y="-4550"/>
            <a:ext cx="9176752" cy="5171054"/>
            <a:chOff x="0" y="-4550"/>
            <a:chExt cx="9176752" cy="5171054"/>
          </a:xfrm>
        </p:grpSpPr>
        <p:grpSp>
          <p:nvGrpSpPr>
            <p:cNvPr id="976" name="Shape 976"/>
            <p:cNvGrpSpPr/>
            <p:nvPr/>
          </p:nvGrpSpPr>
          <p:grpSpPr>
            <a:xfrm>
              <a:off x="0" y="-4550"/>
              <a:ext cx="4588377" cy="2585529"/>
              <a:chOff x="0" y="-4550"/>
              <a:chExt cx="9143835" cy="5152509"/>
            </a:xfrm>
          </p:grpSpPr>
          <p:sp>
            <p:nvSpPr>
              <p:cNvPr id="977" name="Shape 977"/>
              <p:cNvSpPr/>
              <p:nvPr/>
            </p:nvSpPr>
            <p:spPr>
              <a:xfrm>
                <a:off x="573433" y="1140477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78" name="Shape 978"/>
              <p:cNvSpPr/>
              <p:nvPr/>
            </p:nvSpPr>
            <p:spPr>
              <a:xfrm>
                <a:off x="573433" y="4575559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79" name="Shape 979"/>
              <p:cNvSpPr/>
              <p:nvPr/>
            </p:nvSpPr>
            <p:spPr>
              <a:xfrm>
                <a:off x="0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0" name="Shape 980"/>
              <p:cNvSpPr/>
              <p:nvPr/>
            </p:nvSpPr>
            <p:spPr>
              <a:xfrm>
                <a:off x="1720337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1" name="Shape 981"/>
              <p:cNvSpPr/>
              <p:nvPr/>
            </p:nvSpPr>
            <p:spPr>
              <a:xfrm>
                <a:off x="1146891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2" name="Shape 982"/>
              <p:cNvSpPr/>
              <p:nvPr/>
            </p:nvSpPr>
            <p:spPr>
              <a:xfrm>
                <a:off x="1146891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3" name="Shape 983"/>
              <p:cNvSpPr/>
              <p:nvPr/>
            </p:nvSpPr>
            <p:spPr>
              <a:xfrm>
                <a:off x="2867228" y="-4550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4" name="Shape 984"/>
              <p:cNvSpPr/>
              <p:nvPr/>
            </p:nvSpPr>
            <p:spPr>
              <a:xfrm>
                <a:off x="2867228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5" name="Shape 985"/>
              <p:cNvSpPr/>
              <p:nvPr/>
            </p:nvSpPr>
            <p:spPr>
              <a:xfrm>
                <a:off x="2867228" y="4575559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6" name="Shape 986"/>
              <p:cNvSpPr/>
              <p:nvPr/>
            </p:nvSpPr>
            <p:spPr>
              <a:xfrm>
                <a:off x="2293783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7" name="Shape 987"/>
              <p:cNvSpPr/>
              <p:nvPr/>
            </p:nvSpPr>
            <p:spPr>
              <a:xfrm>
                <a:off x="4014120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8" name="Shape 988"/>
              <p:cNvSpPr/>
              <p:nvPr/>
            </p:nvSpPr>
            <p:spPr>
              <a:xfrm>
                <a:off x="4014120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89" name="Shape 989"/>
              <p:cNvSpPr/>
              <p:nvPr/>
            </p:nvSpPr>
            <p:spPr>
              <a:xfrm>
                <a:off x="4014120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0" name="Shape 990"/>
              <p:cNvSpPr/>
              <p:nvPr/>
            </p:nvSpPr>
            <p:spPr>
              <a:xfrm>
                <a:off x="4571990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1" name="Shape 991"/>
              <p:cNvSpPr/>
              <p:nvPr/>
            </p:nvSpPr>
            <p:spPr>
              <a:xfrm>
                <a:off x="4571990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2" name="Shape 992"/>
              <p:cNvSpPr/>
              <p:nvPr/>
            </p:nvSpPr>
            <p:spPr>
              <a:xfrm>
                <a:off x="6292327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3" name="Shape 993"/>
              <p:cNvSpPr/>
              <p:nvPr/>
            </p:nvSpPr>
            <p:spPr>
              <a:xfrm>
                <a:off x="6292327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4" name="Shape 994"/>
              <p:cNvSpPr/>
              <p:nvPr/>
            </p:nvSpPr>
            <p:spPr>
              <a:xfrm>
                <a:off x="6292327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5" name="Shape 995"/>
              <p:cNvSpPr/>
              <p:nvPr/>
            </p:nvSpPr>
            <p:spPr>
              <a:xfrm>
                <a:off x="5718882" y="-4550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6" name="Shape 996"/>
              <p:cNvSpPr/>
              <p:nvPr/>
            </p:nvSpPr>
            <p:spPr>
              <a:xfrm>
                <a:off x="5718882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7" name="Shape 997"/>
              <p:cNvSpPr/>
              <p:nvPr/>
            </p:nvSpPr>
            <p:spPr>
              <a:xfrm>
                <a:off x="7431431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8" name="Shape 998"/>
              <p:cNvSpPr/>
              <p:nvPr/>
            </p:nvSpPr>
            <p:spPr>
              <a:xfrm>
                <a:off x="6857986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999" name="Shape 999"/>
              <p:cNvSpPr/>
              <p:nvPr/>
            </p:nvSpPr>
            <p:spPr>
              <a:xfrm>
                <a:off x="8570535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00" name="Shape 1000"/>
              <p:cNvSpPr/>
              <p:nvPr/>
            </p:nvSpPr>
            <p:spPr>
              <a:xfrm>
                <a:off x="5718882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001" name="Shape 1001"/>
            <p:cNvGrpSpPr/>
            <p:nvPr/>
          </p:nvGrpSpPr>
          <p:grpSpPr>
            <a:xfrm rot="10800000">
              <a:off x="4588375" y="-4550"/>
              <a:ext cx="4588377" cy="2585529"/>
              <a:chOff x="0" y="-4550"/>
              <a:chExt cx="9143835" cy="5152509"/>
            </a:xfrm>
          </p:grpSpPr>
          <p:sp>
            <p:nvSpPr>
              <p:cNvPr id="1002" name="Shape 1002"/>
              <p:cNvSpPr/>
              <p:nvPr/>
            </p:nvSpPr>
            <p:spPr>
              <a:xfrm>
                <a:off x="573433" y="1140477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03" name="Shape 1003"/>
              <p:cNvSpPr/>
              <p:nvPr/>
            </p:nvSpPr>
            <p:spPr>
              <a:xfrm>
                <a:off x="573433" y="4575559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04" name="Shape 1004"/>
              <p:cNvSpPr/>
              <p:nvPr/>
            </p:nvSpPr>
            <p:spPr>
              <a:xfrm>
                <a:off x="0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05" name="Shape 1005"/>
              <p:cNvSpPr/>
              <p:nvPr/>
            </p:nvSpPr>
            <p:spPr>
              <a:xfrm>
                <a:off x="1720337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06" name="Shape 1006"/>
              <p:cNvSpPr/>
              <p:nvPr/>
            </p:nvSpPr>
            <p:spPr>
              <a:xfrm>
                <a:off x="1146891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07" name="Shape 1007"/>
              <p:cNvSpPr/>
              <p:nvPr/>
            </p:nvSpPr>
            <p:spPr>
              <a:xfrm>
                <a:off x="1146891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08" name="Shape 1008"/>
              <p:cNvSpPr/>
              <p:nvPr/>
            </p:nvSpPr>
            <p:spPr>
              <a:xfrm>
                <a:off x="2867228" y="-4550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09" name="Shape 1009"/>
              <p:cNvSpPr/>
              <p:nvPr/>
            </p:nvSpPr>
            <p:spPr>
              <a:xfrm>
                <a:off x="2867228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0" name="Shape 1010"/>
              <p:cNvSpPr/>
              <p:nvPr/>
            </p:nvSpPr>
            <p:spPr>
              <a:xfrm>
                <a:off x="2867228" y="4575559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1" name="Shape 1011"/>
              <p:cNvSpPr/>
              <p:nvPr/>
            </p:nvSpPr>
            <p:spPr>
              <a:xfrm>
                <a:off x="2293783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2" name="Shape 1012"/>
              <p:cNvSpPr/>
              <p:nvPr/>
            </p:nvSpPr>
            <p:spPr>
              <a:xfrm>
                <a:off x="4014120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3" name="Shape 1013"/>
              <p:cNvSpPr/>
              <p:nvPr/>
            </p:nvSpPr>
            <p:spPr>
              <a:xfrm>
                <a:off x="4014120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4" name="Shape 1014"/>
              <p:cNvSpPr/>
              <p:nvPr/>
            </p:nvSpPr>
            <p:spPr>
              <a:xfrm>
                <a:off x="4014120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5" name="Shape 1015"/>
              <p:cNvSpPr/>
              <p:nvPr/>
            </p:nvSpPr>
            <p:spPr>
              <a:xfrm>
                <a:off x="4571990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6" name="Shape 1016"/>
              <p:cNvSpPr/>
              <p:nvPr/>
            </p:nvSpPr>
            <p:spPr>
              <a:xfrm>
                <a:off x="4571990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7" name="Shape 1017"/>
              <p:cNvSpPr/>
              <p:nvPr/>
            </p:nvSpPr>
            <p:spPr>
              <a:xfrm>
                <a:off x="6292327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8" name="Shape 1018"/>
              <p:cNvSpPr/>
              <p:nvPr/>
            </p:nvSpPr>
            <p:spPr>
              <a:xfrm>
                <a:off x="6292327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19" name="Shape 1019"/>
              <p:cNvSpPr/>
              <p:nvPr/>
            </p:nvSpPr>
            <p:spPr>
              <a:xfrm>
                <a:off x="6292327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20" name="Shape 1020"/>
              <p:cNvSpPr/>
              <p:nvPr/>
            </p:nvSpPr>
            <p:spPr>
              <a:xfrm>
                <a:off x="5718882" y="-4550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21" name="Shape 1021"/>
              <p:cNvSpPr/>
              <p:nvPr/>
            </p:nvSpPr>
            <p:spPr>
              <a:xfrm>
                <a:off x="5718882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22" name="Shape 1022"/>
              <p:cNvSpPr/>
              <p:nvPr/>
            </p:nvSpPr>
            <p:spPr>
              <a:xfrm>
                <a:off x="7431431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23" name="Shape 1023"/>
              <p:cNvSpPr/>
              <p:nvPr/>
            </p:nvSpPr>
            <p:spPr>
              <a:xfrm>
                <a:off x="6857986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24" name="Shape 1024"/>
              <p:cNvSpPr/>
              <p:nvPr/>
            </p:nvSpPr>
            <p:spPr>
              <a:xfrm>
                <a:off x="8570535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25" name="Shape 1025"/>
              <p:cNvSpPr/>
              <p:nvPr/>
            </p:nvSpPr>
            <p:spPr>
              <a:xfrm>
                <a:off x="5718882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026" name="Shape 1026"/>
            <p:cNvGrpSpPr/>
            <p:nvPr/>
          </p:nvGrpSpPr>
          <p:grpSpPr>
            <a:xfrm>
              <a:off x="0" y="2580975"/>
              <a:ext cx="4588377" cy="2585529"/>
              <a:chOff x="0" y="-4550"/>
              <a:chExt cx="9143835" cy="5152509"/>
            </a:xfrm>
          </p:grpSpPr>
          <p:sp>
            <p:nvSpPr>
              <p:cNvPr id="1027" name="Shape 1027"/>
              <p:cNvSpPr/>
              <p:nvPr/>
            </p:nvSpPr>
            <p:spPr>
              <a:xfrm>
                <a:off x="573433" y="1140477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28" name="Shape 1028"/>
              <p:cNvSpPr/>
              <p:nvPr/>
            </p:nvSpPr>
            <p:spPr>
              <a:xfrm>
                <a:off x="573433" y="4575559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29" name="Shape 1029"/>
              <p:cNvSpPr/>
              <p:nvPr/>
            </p:nvSpPr>
            <p:spPr>
              <a:xfrm>
                <a:off x="0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0" name="Shape 1030"/>
              <p:cNvSpPr/>
              <p:nvPr/>
            </p:nvSpPr>
            <p:spPr>
              <a:xfrm>
                <a:off x="1720337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1" name="Shape 1031"/>
              <p:cNvSpPr/>
              <p:nvPr/>
            </p:nvSpPr>
            <p:spPr>
              <a:xfrm>
                <a:off x="1146891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2" name="Shape 1032"/>
              <p:cNvSpPr/>
              <p:nvPr/>
            </p:nvSpPr>
            <p:spPr>
              <a:xfrm>
                <a:off x="1146891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3" name="Shape 1033"/>
              <p:cNvSpPr/>
              <p:nvPr/>
            </p:nvSpPr>
            <p:spPr>
              <a:xfrm>
                <a:off x="2867228" y="-4550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4" name="Shape 1034"/>
              <p:cNvSpPr/>
              <p:nvPr/>
            </p:nvSpPr>
            <p:spPr>
              <a:xfrm>
                <a:off x="2867228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5" name="Shape 1035"/>
              <p:cNvSpPr/>
              <p:nvPr/>
            </p:nvSpPr>
            <p:spPr>
              <a:xfrm>
                <a:off x="2867228" y="4575559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6" name="Shape 1036"/>
              <p:cNvSpPr/>
              <p:nvPr/>
            </p:nvSpPr>
            <p:spPr>
              <a:xfrm>
                <a:off x="2293783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7" name="Shape 1037"/>
              <p:cNvSpPr/>
              <p:nvPr/>
            </p:nvSpPr>
            <p:spPr>
              <a:xfrm>
                <a:off x="4014120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8" name="Shape 1038"/>
              <p:cNvSpPr/>
              <p:nvPr/>
            </p:nvSpPr>
            <p:spPr>
              <a:xfrm>
                <a:off x="4014120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39" name="Shape 1039"/>
              <p:cNvSpPr/>
              <p:nvPr/>
            </p:nvSpPr>
            <p:spPr>
              <a:xfrm>
                <a:off x="4014120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0" name="Shape 1040"/>
              <p:cNvSpPr/>
              <p:nvPr/>
            </p:nvSpPr>
            <p:spPr>
              <a:xfrm>
                <a:off x="4571990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1" name="Shape 1041"/>
              <p:cNvSpPr/>
              <p:nvPr/>
            </p:nvSpPr>
            <p:spPr>
              <a:xfrm>
                <a:off x="4571990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2" name="Shape 1042"/>
              <p:cNvSpPr/>
              <p:nvPr/>
            </p:nvSpPr>
            <p:spPr>
              <a:xfrm>
                <a:off x="6292327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3" name="Shape 1043"/>
              <p:cNvSpPr/>
              <p:nvPr/>
            </p:nvSpPr>
            <p:spPr>
              <a:xfrm>
                <a:off x="6292327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4" name="Shape 1044"/>
              <p:cNvSpPr/>
              <p:nvPr/>
            </p:nvSpPr>
            <p:spPr>
              <a:xfrm>
                <a:off x="6292327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5" name="Shape 1045"/>
              <p:cNvSpPr/>
              <p:nvPr/>
            </p:nvSpPr>
            <p:spPr>
              <a:xfrm>
                <a:off x="5718882" y="-4550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6" name="Shape 1046"/>
              <p:cNvSpPr/>
              <p:nvPr/>
            </p:nvSpPr>
            <p:spPr>
              <a:xfrm>
                <a:off x="5718882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7" name="Shape 1047"/>
              <p:cNvSpPr/>
              <p:nvPr/>
            </p:nvSpPr>
            <p:spPr>
              <a:xfrm>
                <a:off x="7431431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8" name="Shape 1048"/>
              <p:cNvSpPr/>
              <p:nvPr/>
            </p:nvSpPr>
            <p:spPr>
              <a:xfrm>
                <a:off x="6857986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49" name="Shape 1049"/>
              <p:cNvSpPr/>
              <p:nvPr/>
            </p:nvSpPr>
            <p:spPr>
              <a:xfrm>
                <a:off x="8570535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50" name="Shape 1050"/>
              <p:cNvSpPr/>
              <p:nvPr/>
            </p:nvSpPr>
            <p:spPr>
              <a:xfrm>
                <a:off x="5718882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051" name="Shape 1051"/>
            <p:cNvGrpSpPr/>
            <p:nvPr/>
          </p:nvGrpSpPr>
          <p:grpSpPr>
            <a:xfrm rot="10800000" flipH="1">
              <a:off x="4588375" y="2580975"/>
              <a:ext cx="4588377" cy="2585529"/>
              <a:chOff x="0" y="-4550"/>
              <a:chExt cx="9143835" cy="5152509"/>
            </a:xfrm>
          </p:grpSpPr>
          <p:sp>
            <p:nvSpPr>
              <p:cNvPr id="1052" name="Shape 1052"/>
              <p:cNvSpPr/>
              <p:nvPr/>
            </p:nvSpPr>
            <p:spPr>
              <a:xfrm>
                <a:off x="573433" y="1140477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53" name="Shape 1053"/>
              <p:cNvSpPr/>
              <p:nvPr/>
            </p:nvSpPr>
            <p:spPr>
              <a:xfrm>
                <a:off x="573433" y="4575559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54" name="Shape 1054"/>
              <p:cNvSpPr/>
              <p:nvPr/>
            </p:nvSpPr>
            <p:spPr>
              <a:xfrm>
                <a:off x="0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55" name="Shape 1055"/>
              <p:cNvSpPr/>
              <p:nvPr/>
            </p:nvSpPr>
            <p:spPr>
              <a:xfrm>
                <a:off x="1720337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56" name="Shape 1056"/>
              <p:cNvSpPr/>
              <p:nvPr/>
            </p:nvSpPr>
            <p:spPr>
              <a:xfrm>
                <a:off x="1146891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57" name="Shape 1057"/>
              <p:cNvSpPr/>
              <p:nvPr/>
            </p:nvSpPr>
            <p:spPr>
              <a:xfrm>
                <a:off x="1146891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58" name="Shape 1058"/>
              <p:cNvSpPr/>
              <p:nvPr/>
            </p:nvSpPr>
            <p:spPr>
              <a:xfrm>
                <a:off x="2867228" y="-4550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59" name="Shape 1059"/>
              <p:cNvSpPr/>
              <p:nvPr/>
            </p:nvSpPr>
            <p:spPr>
              <a:xfrm>
                <a:off x="2867228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0" name="Shape 1060"/>
              <p:cNvSpPr/>
              <p:nvPr/>
            </p:nvSpPr>
            <p:spPr>
              <a:xfrm>
                <a:off x="2867228" y="4575559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1" name="Shape 1061"/>
              <p:cNvSpPr/>
              <p:nvPr/>
            </p:nvSpPr>
            <p:spPr>
              <a:xfrm>
                <a:off x="2293783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2" name="Shape 1062"/>
              <p:cNvSpPr/>
              <p:nvPr/>
            </p:nvSpPr>
            <p:spPr>
              <a:xfrm>
                <a:off x="4014120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3" name="Shape 1063"/>
              <p:cNvSpPr/>
              <p:nvPr/>
            </p:nvSpPr>
            <p:spPr>
              <a:xfrm>
                <a:off x="4014120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4" name="Shape 1064"/>
              <p:cNvSpPr/>
              <p:nvPr/>
            </p:nvSpPr>
            <p:spPr>
              <a:xfrm>
                <a:off x="4014120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5" name="Shape 1065"/>
              <p:cNvSpPr/>
              <p:nvPr/>
            </p:nvSpPr>
            <p:spPr>
              <a:xfrm>
                <a:off x="4571990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6" name="Shape 1066"/>
              <p:cNvSpPr/>
              <p:nvPr/>
            </p:nvSpPr>
            <p:spPr>
              <a:xfrm>
                <a:off x="4571990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7" name="Shape 1067"/>
              <p:cNvSpPr/>
              <p:nvPr/>
            </p:nvSpPr>
            <p:spPr>
              <a:xfrm>
                <a:off x="6292327" y="56796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8" name="Shape 1068"/>
              <p:cNvSpPr/>
              <p:nvPr/>
            </p:nvSpPr>
            <p:spPr>
              <a:xfrm>
                <a:off x="6292327" y="2285504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69" name="Shape 1069"/>
              <p:cNvSpPr/>
              <p:nvPr/>
            </p:nvSpPr>
            <p:spPr>
              <a:xfrm>
                <a:off x="6292327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70" name="Shape 1070"/>
              <p:cNvSpPr/>
              <p:nvPr/>
            </p:nvSpPr>
            <p:spPr>
              <a:xfrm>
                <a:off x="5718882" y="-4550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71" name="Shape 1071"/>
              <p:cNvSpPr/>
              <p:nvPr/>
            </p:nvSpPr>
            <p:spPr>
              <a:xfrm>
                <a:off x="5718882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72" name="Shape 1072"/>
              <p:cNvSpPr/>
              <p:nvPr/>
            </p:nvSpPr>
            <p:spPr>
              <a:xfrm>
                <a:off x="7431431" y="4003045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73" name="Shape 1073"/>
              <p:cNvSpPr/>
              <p:nvPr/>
            </p:nvSpPr>
            <p:spPr>
              <a:xfrm>
                <a:off x="6857986" y="343053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74" name="Shape 1074"/>
              <p:cNvSpPr/>
              <p:nvPr/>
            </p:nvSpPr>
            <p:spPr>
              <a:xfrm>
                <a:off x="8570535" y="1712991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75" name="Shape 1075"/>
              <p:cNvSpPr/>
              <p:nvPr/>
            </p:nvSpPr>
            <p:spPr>
              <a:xfrm>
                <a:off x="5718882" y="2858018"/>
                <a:ext cx="573300" cy="572400"/>
              </a:xfrm>
              <a:prstGeom prst="rect">
                <a:avLst/>
              </a:prstGeom>
              <a:solidFill>
                <a:srgbClr val="266D78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</p:grpSp>
      <p:grpSp>
        <p:nvGrpSpPr>
          <p:cNvPr id="1076" name="Shape 1076"/>
          <p:cNvGrpSpPr/>
          <p:nvPr/>
        </p:nvGrpSpPr>
        <p:grpSpPr>
          <a:xfrm>
            <a:off x="0" y="-4550"/>
            <a:ext cx="9176752" cy="5171054"/>
            <a:chOff x="0" y="-4550"/>
            <a:chExt cx="9176752" cy="5171054"/>
          </a:xfrm>
        </p:grpSpPr>
        <p:grpSp>
          <p:nvGrpSpPr>
            <p:cNvPr id="1077" name="Shape 1077"/>
            <p:cNvGrpSpPr/>
            <p:nvPr/>
          </p:nvGrpSpPr>
          <p:grpSpPr>
            <a:xfrm>
              <a:off x="0" y="-4550"/>
              <a:ext cx="4588377" cy="2585529"/>
              <a:chOff x="0" y="-4550"/>
              <a:chExt cx="9143835" cy="5152509"/>
            </a:xfrm>
          </p:grpSpPr>
          <p:sp>
            <p:nvSpPr>
              <p:cNvPr id="1078" name="Shape 1078"/>
              <p:cNvSpPr/>
              <p:nvPr/>
            </p:nvSpPr>
            <p:spPr>
              <a:xfrm>
                <a:off x="573433" y="171299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79" name="Shape 1079"/>
              <p:cNvSpPr/>
              <p:nvPr/>
            </p:nvSpPr>
            <p:spPr>
              <a:xfrm>
                <a:off x="0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0" name="Shape 1080"/>
              <p:cNvSpPr/>
              <p:nvPr/>
            </p:nvSpPr>
            <p:spPr>
              <a:xfrm>
                <a:off x="0" y="343053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1" name="Shape 1081"/>
              <p:cNvSpPr/>
              <p:nvPr/>
            </p:nvSpPr>
            <p:spPr>
              <a:xfrm>
                <a:off x="1720337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2" name="Shape 1082"/>
              <p:cNvSpPr/>
              <p:nvPr/>
            </p:nvSpPr>
            <p:spPr>
              <a:xfrm>
                <a:off x="1146891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3" name="Shape 1083"/>
              <p:cNvSpPr/>
              <p:nvPr/>
            </p:nvSpPr>
            <p:spPr>
              <a:xfrm>
                <a:off x="1146891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4" name="Shape 1084"/>
              <p:cNvSpPr/>
              <p:nvPr/>
            </p:nvSpPr>
            <p:spPr>
              <a:xfrm>
                <a:off x="2867228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5" name="Shape 1085"/>
              <p:cNvSpPr/>
              <p:nvPr/>
            </p:nvSpPr>
            <p:spPr>
              <a:xfrm>
                <a:off x="2867228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6" name="Shape 1086"/>
              <p:cNvSpPr/>
              <p:nvPr/>
            </p:nvSpPr>
            <p:spPr>
              <a:xfrm>
                <a:off x="2293783" y="4003045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7" name="Shape 1087"/>
              <p:cNvSpPr/>
              <p:nvPr/>
            </p:nvSpPr>
            <p:spPr>
              <a:xfrm>
                <a:off x="4014120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8" name="Shape 1088"/>
              <p:cNvSpPr/>
              <p:nvPr/>
            </p:nvSpPr>
            <p:spPr>
              <a:xfrm>
                <a:off x="3440674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89" name="Shape 1089"/>
              <p:cNvSpPr/>
              <p:nvPr/>
            </p:nvSpPr>
            <p:spPr>
              <a:xfrm>
                <a:off x="3440674" y="2858018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0" name="Shape 1090"/>
              <p:cNvSpPr/>
              <p:nvPr/>
            </p:nvSpPr>
            <p:spPr>
              <a:xfrm>
                <a:off x="5145436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1" name="Shape 1091"/>
              <p:cNvSpPr/>
              <p:nvPr/>
            </p:nvSpPr>
            <p:spPr>
              <a:xfrm>
                <a:off x="5145436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2" name="Shape 1092"/>
              <p:cNvSpPr/>
              <p:nvPr/>
            </p:nvSpPr>
            <p:spPr>
              <a:xfrm>
                <a:off x="4571990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3" name="Shape 1093"/>
              <p:cNvSpPr/>
              <p:nvPr/>
            </p:nvSpPr>
            <p:spPr>
              <a:xfrm>
                <a:off x="6292327" y="343053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4" name="Shape 1094"/>
              <p:cNvSpPr/>
              <p:nvPr/>
            </p:nvSpPr>
            <p:spPr>
              <a:xfrm>
                <a:off x="5718882" y="4003045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5" name="Shape 1095"/>
              <p:cNvSpPr/>
              <p:nvPr/>
            </p:nvSpPr>
            <p:spPr>
              <a:xfrm>
                <a:off x="7431431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6" name="Shape 1096"/>
              <p:cNvSpPr/>
              <p:nvPr/>
            </p:nvSpPr>
            <p:spPr>
              <a:xfrm>
                <a:off x="7431431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7" name="Shape 1097"/>
              <p:cNvSpPr/>
              <p:nvPr/>
            </p:nvSpPr>
            <p:spPr>
              <a:xfrm>
                <a:off x="6857986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8" name="Shape 1098"/>
              <p:cNvSpPr/>
              <p:nvPr/>
            </p:nvSpPr>
            <p:spPr>
              <a:xfrm>
                <a:off x="6857986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099" name="Shape 1099"/>
              <p:cNvSpPr/>
              <p:nvPr/>
            </p:nvSpPr>
            <p:spPr>
              <a:xfrm>
                <a:off x="8570535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00" name="Shape 1100"/>
              <p:cNvSpPr/>
              <p:nvPr/>
            </p:nvSpPr>
            <p:spPr>
              <a:xfrm>
                <a:off x="7997090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01" name="Shape 1101"/>
              <p:cNvSpPr/>
              <p:nvPr/>
            </p:nvSpPr>
            <p:spPr>
              <a:xfrm>
                <a:off x="7997090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102" name="Shape 1102"/>
            <p:cNvGrpSpPr/>
            <p:nvPr/>
          </p:nvGrpSpPr>
          <p:grpSpPr>
            <a:xfrm rot="10800000">
              <a:off x="4588375" y="-4550"/>
              <a:ext cx="4588377" cy="2585529"/>
              <a:chOff x="0" y="-4550"/>
              <a:chExt cx="9143835" cy="5152509"/>
            </a:xfrm>
          </p:grpSpPr>
          <p:sp>
            <p:nvSpPr>
              <p:cNvPr id="1103" name="Shape 1103"/>
              <p:cNvSpPr/>
              <p:nvPr/>
            </p:nvSpPr>
            <p:spPr>
              <a:xfrm>
                <a:off x="573433" y="171299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04" name="Shape 1104"/>
              <p:cNvSpPr/>
              <p:nvPr/>
            </p:nvSpPr>
            <p:spPr>
              <a:xfrm>
                <a:off x="0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05" name="Shape 1105"/>
              <p:cNvSpPr/>
              <p:nvPr/>
            </p:nvSpPr>
            <p:spPr>
              <a:xfrm>
                <a:off x="0" y="343053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06" name="Shape 1106"/>
              <p:cNvSpPr/>
              <p:nvPr/>
            </p:nvSpPr>
            <p:spPr>
              <a:xfrm>
                <a:off x="1720337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07" name="Shape 1107"/>
              <p:cNvSpPr/>
              <p:nvPr/>
            </p:nvSpPr>
            <p:spPr>
              <a:xfrm>
                <a:off x="1146891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08" name="Shape 1108"/>
              <p:cNvSpPr/>
              <p:nvPr/>
            </p:nvSpPr>
            <p:spPr>
              <a:xfrm>
                <a:off x="1146891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09" name="Shape 1109"/>
              <p:cNvSpPr/>
              <p:nvPr/>
            </p:nvSpPr>
            <p:spPr>
              <a:xfrm>
                <a:off x="2867228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0" name="Shape 1110"/>
              <p:cNvSpPr/>
              <p:nvPr/>
            </p:nvSpPr>
            <p:spPr>
              <a:xfrm>
                <a:off x="2867228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1" name="Shape 1111"/>
              <p:cNvSpPr/>
              <p:nvPr/>
            </p:nvSpPr>
            <p:spPr>
              <a:xfrm>
                <a:off x="2293783" y="4003045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2" name="Shape 1112"/>
              <p:cNvSpPr/>
              <p:nvPr/>
            </p:nvSpPr>
            <p:spPr>
              <a:xfrm>
                <a:off x="4014120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3" name="Shape 1113"/>
              <p:cNvSpPr/>
              <p:nvPr/>
            </p:nvSpPr>
            <p:spPr>
              <a:xfrm>
                <a:off x="3440674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4" name="Shape 1114"/>
              <p:cNvSpPr/>
              <p:nvPr/>
            </p:nvSpPr>
            <p:spPr>
              <a:xfrm>
                <a:off x="3440674" y="2858018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5" name="Shape 1115"/>
              <p:cNvSpPr/>
              <p:nvPr/>
            </p:nvSpPr>
            <p:spPr>
              <a:xfrm>
                <a:off x="5145436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6" name="Shape 1116"/>
              <p:cNvSpPr/>
              <p:nvPr/>
            </p:nvSpPr>
            <p:spPr>
              <a:xfrm>
                <a:off x="5145436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7" name="Shape 1117"/>
              <p:cNvSpPr/>
              <p:nvPr/>
            </p:nvSpPr>
            <p:spPr>
              <a:xfrm>
                <a:off x="4571990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8" name="Shape 1118"/>
              <p:cNvSpPr/>
              <p:nvPr/>
            </p:nvSpPr>
            <p:spPr>
              <a:xfrm>
                <a:off x="6292327" y="343053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19" name="Shape 1119"/>
              <p:cNvSpPr/>
              <p:nvPr/>
            </p:nvSpPr>
            <p:spPr>
              <a:xfrm>
                <a:off x="5718882" y="4003045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20" name="Shape 1120"/>
              <p:cNvSpPr/>
              <p:nvPr/>
            </p:nvSpPr>
            <p:spPr>
              <a:xfrm>
                <a:off x="7431431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21" name="Shape 1121"/>
              <p:cNvSpPr/>
              <p:nvPr/>
            </p:nvSpPr>
            <p:spPr>
              <a:xfrm>
                <a:off x="7431431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22" name="Shape 1122"/>
              <p:cNvSpPr/>
              <p:nvPr/>
            </p:nvSpPr>
            <p:spPr>
              <a:xfrm>
                <a:off x="6857986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23" name="Shape 1123"/>
              <p:cNvSpPr/>
              <p:nvPr/>
            </p:nvSpPr>
            <p:spPr>
              <a:xfrm>
                <a:off x="6857986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24" name="Shape 1124"/>
              <p:cNvSpPr/>
              <p:nvPr/>
            </p:nvSpPr>
            <p:spPr>
              <a:xfrm>
                <a:off x="8570535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25" name="Shape 1125"/>
              <p:cNvSpPr/>
              <p:nvPr/>
            </p:nvSpPr>
            <p:spPr>
              <a:xfrm>
                <a:off x="7997090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26" name="Shape 1126"/>
              <p:cNvSpPr/>
              <p:nvPr/>
            </p:nvSpPr>
            <p:spPr>
              <a:xfrm>
                <a:off x="7997090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127" name="Shape 1127"/>
            <p:cNvGrpSpPr/>
            <p:nvPr/>
          </p:nvGrpSpPr>
          <p:grpSpPr>
            <a:xfrm>
              <a:off x="0" y="2580975"/>
              <a:ext cx="4588377" cy="2585529"/>
              <a:chOff x="0" y="-4550"/>
              <a:chExt cx="9143835" cy="5152509"/>
            </a:xfrm>
          </p:grpSpPr>
          <p:sp>
            <p:nvSpPr>
              <p:cNvPr id="1128" name="Shape 1128"/>
              <p:cNvSpPr/>
              <p:nvPr/>
            </p:nvSpPr>
            <p:spPr>
              <a:xfrm>
                <a:off x="573433" y="171299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29" name="Shape 1129"/>
              <p:cNvSpPr/>
              <p:nvPr/>
            </p:nvSpPr>
            <p:spPr>
              <a:xfrm>
                <a:off x="0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0" name="Shape 1130"/>
              <p:cNvSpPr/>
              <p:nvPr/>
            </p:nvSpPr>
            <p:spPr>
              <a:xfrm>
                <a:off x="0" y="343053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1" name="Shape 1131"/>
              <p:cNvSpPr/>
              <p:nvPr/>
            </p:nvSpPr>
            <p:spPr>
              <a:xfrm>
                <a:off x="1720337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2" name="Shape 1132"/>
              <p:cNvSpPr/>
              <p:nvPr/>
            </p:nvSpPr>
            <p:spPr>
              <a:xfrm>
                <a:off x="1146891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3" name="Shape 1133"/>
              <p:cNvSpPr/>
              <p:nvPr/>
            </p:nvSpPr>
            <p:spPr>
              <a:xfrm>
                <a:off x="1146891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4" name="Shape 1134"/>
              <p:cNvSpPr/>
              <p:nvPr/>
            </p:nvSpPr>
            <p:spPr>
              <a:xfrm>
                <a:off x="2867228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5" name="Shape 1135"/>
              <p:cNvSpPr/>
              <p:nvPr/>
            </p:nvSpPr>
            <p:spPr>
              <a:xfrm>
                <a:off x="2867228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6" name="Shape 1136"/>
              <p:cNvSpPr/>
              <p:nvPr/>
            </p:nvSpPr>
            <p:spPr>
              <a:xfrm>
                <a:off x="2293783" y="4003045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7" name="Shape 1137"/>
              <p:cNvSpPr/>
              <p:nvPr/>
            </p:nvSpPr>
            <p:spPr>
              <a:xfrm>
                <a:off x="4014120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8" name="Shape 1138"/>
              <p:cNvSpPr/>
              <p:nvPr/>
            </p:nvSpPr>
            <p:spPr>
              <a:xfrm>
                <a:off x="3440674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39" name="Shape 1139"/>
              <p:cNvSpPr/>
              <p:nvPr/>
            </p:nvSpPr>
            <p:spPr>
              <a:xfrm>
                <a:off x="3440674" y="2858018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0" name="Shape 1140"/>
              <p:cNvSpPr/>
              <p:nvPr/>
            </p:nvSpPr>
            <p:spPr>
              <a:xfrm>
                <a:off x="5145436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1" name="Shape 1141"/>
              <p:cNvSpPr/>
              <p:nvPr/>
            </p:nvSpPr>
            <p:spPr>
              <a:xfrm>
                <a:off x="5145436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2" name="Shape 1142"/>
              <p:cNvSpPr/>
              <p:nvPr/>
            </p:nvSpPr>
            <p:spPr>
              <a:xfrm>
                <a:off x="4571990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3" name="Shape 1143"/>
              <p:cNvSpPr/>
              <p:nvPr/>
            </p:nvSpPr>
            <p:spPr>
              <a:xfrm>
                <a:off x="6292327" y="343053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4" name="Shape 1144"/>
              <p:cNvSpPr/>
              <p:nvPr/>
            </p:nvSpPr>
            <p:spPr>
              <a:xfrm>
                <a:off x="5718882" y="4003045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5" name="Shape 1145"/>
              <p:cNvSpPr/>
              <p:nvPr/>
            </p:nvSpPr>
            <p:spPr>
              <a:xfrm>
                <a:off x="7431431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6" name="Shape 1146"/>
              <p:cNvSpPr/>
              <p:nvPr/>
            </p:nvSpPr>
            <p:spPr>
              <a:xfrm>
                <a:off x="7431431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7" name="Shape 1147"/>
              <p:cNvSpPr/>
              <p:nvPr/>
            </p:nvSpPr>
            <p:spPr>
              <a:xfrm>
                <a:off x="6857986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8" name="Shape 1148"/>
              <p:cNvSpPr/>
              <p:nvPr/>
            </p:nvSpPr>
            <p:spPr>
              <a:xfrm>
                <a:off x="6857986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49" name="Shape 1149"/>
              <p:cNvSpPr/>
              <p:nvPr/>
            </p:nvSpPr>
            <p:spPr>
              <a:xfrm>
                <a:off x="8570535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50" name="Shape 1150"/>
              <p:cNvSpPr/>
              <p:nvPr/>
            </p:nvSpPr>
            <p:spPr>
              <a:xfrm>
                <a:off x="7997090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51" name="Shape 1151"/>
              <p:cNvSpPr/>
              <p:nvPr/>
            </p:nvSpPr>
            <p:spPr>
              <a:xfrm>
                <a:off x="7997090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152" name="Shape 1152"/>
            <p:cNvGrpSpPr/>
            <p:nvPr/>
          </p:nvGrpSpPr>
          <p:grpSpPr>
            <a:xfrm rot="10800000" flipH="1">
              <a:off x="4588375" y="2580975"/>
              <a:ext cx="4588377" cy="2585529"/>
              <a:chOff x="0" y="-4550"/>
              <a:chExt cx="9143835" cy="5152509"/>
            </a:xfrm>
          </p:grpSpPr>
          <p:sp>
            <p:nvSpPr>
              <p:cNvPr id="1153" name="Shape 1153"/>
              <p:cNvSpPr/>
              <p:nvPr/>
            </p:nvSpPr>
            <p:spPr>
              <a:xfrm>
                <a:off x="573433" y="171299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54" name="Shape 1154"/>
              <p:cNvSpPr/>
              <p:nvPr/>
            </p:nvSpPr>
            <p:spPr>
              <a:xfrm>
                <a:off x="0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55" name="Shape 1155"/>
              <p:cNvSpPr/>
              <p:nvPr/>
            </p:nvSpPr>
            <p:spPr>
              <a:xfrm>
                <a:off x="0" y="343053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56" name="Shape 1156"/>
              <p:cNvSpPr/>
              <p:nvPr/>
            </p:nvSpPr>
            <p:spPr>
              <a:xfrm>
                <a:off x="1720337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57" name="Shape 1157"/>
              <p:cNvSpPr/>
              <p:nvPr/>
            </p:nvSpPr>
            <p:spPr>
              <a:xfrm>
                <a:off x="1146891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58" name="Shape 1158"/>
              <p:cNvSpPr/>
              <p:nvPr/>
            </p:nvSpPr>
            <p:spPr>
              <a:xfrm>
                <a:off x="1146891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59" name="Shape 1159"/>
              <p:cNvSpPr/>
              <p:nvPr/>
            </p:nvSpPr>
            <p:spPr>
              <a:xfrm>
                <a:off x="2867228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0" name="Shape 1160"/>
              <p:cNvSpPr/>
              <p:nvPr/>
            </p:nvSpPr>
            <p:spPr>
              <a:xfrm>
                <a:off x="2867228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1" name="Shape 1161"/>
              <p:cNvSpPr/>
              <p:nvPr/>
            </p:nvSpPr>
            <p:spPr>
              <a:xfrm>
                <a:off x="2293783" y="4003045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2" name="Shape 1162"/>
              <p:cNvSpPr/>
              <p:nvPr/>
            </p:nvSpPr>
            <p:spPr>
              <a:xfrm>
                <a:off x="4014120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3" name="Shape 1163"/>
              <p:cNvSpPr/>
              <p:nvPr/>
            </p:nvSpPr>
            <p:spPr>
              <a:xfrm>
                <a:off x="3440674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4" name="Shape 1164"/>
              <p:cNvSpPr/>
              <p:nvPr/>
            </p:nvSpPr>
            <p:spPr>
              <a:xfrm>
                <a:off x="3440674" y="2858018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5" name="Shape 1165"/>
              <p:cNvSpPr/>
              <p:nvPr/>
            </p:nvSpPr>
            <p:spPr>
              <a:xfrm>
                <a:off x="5145436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6" name="Shape 1166"/>
              <p:cNvSpPr/>
              <p:nvPr/>
            </p:nvSpPr>
            <p:spPr>
              <a:xfrm>
                <a:off x="5145436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7" name="Shape 1167"/>
              <p:cNvSpPr/>
              <p:nvPr/>
            </p:nvSpPr>
            <p:spPr>
              <a:xfrm>
                <a:off x="4571990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8" name="Shape 1168"/>
              <p:cNvSpPr/>
              <p:nvPr/>
            </p:nvSpPr>
            <p:spPr>
              <a:xfrm>
                <a:off x="6292327" y="3430531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69" name="Shape 1169"/>
              <p:cNvSpPr/>
              <p:nvPr/>
            </p:nvSpPr>
            <p:spPr>
              <a:xfrm>
                <a:off x="5718882" y="4003045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70" name="Shape 1170"/>
              <p:cNvSpPr/>
              <p:nvPr/>
            </p:nvSpPr>
            <p:spPr>
              <a:xfrm>
                <a:off x="7431431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71" name="Shape 1171"/>
              <p:cNvSpPr/>
              <p:nvPr/>
            </p:nvSpPr>
            <p:spPr>
              <a:xfrm>
                <a:off x="7431431" y="4575559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72" name="Shape 1172"/>
              <p:cNvSpPr/>
              <p:nvPr/>
            </p:nvSpPr>
            <p:spPr>
              <a:xfrm>
                <a:off x="6857986" y="56796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73" name="Shape 1173"/>
              <p:cNvSpPr/>
              <p:nvPr/>
            </p:nvSpPr>
            <p:spPr>
              <a:xfrm>
                <a:off x="6857986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74" name="Shape 1174"/>
              <p:cNvSpPr/>
              <p:nvPr/>
            </p:nvSpPr>
            <p:spPr>
              <a:xfrm>
                <a:off x="8570535" y="1140477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75" name="Shape 1175"/>
              <p:cNvSpPr/>
              <p:nvPr/>
            </p:nvSpPr>
            <p:spPr>
              <a:xfrm>
                <a:off x="7997090" y="-4550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76" name="Shape 1176"/>
              <p:cNvSpPr/>
              <p:nvPr/>
            </p:nvSpPr>
            <p:spPr>
              <a:xfrm>
                <a:off x="7997090" y="2285504"/>
                <a:ext cx="573300" cy="572400"/>
              </a:xfrm>
              <a:prstGeom prst="rect">
                <a:avLst/>
              </a:prstGeom>
              <a:solidFill>
                <a:srgbClr val="DFE954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</p:grpSp>
      <p:grpSp>
        <p:nvGrpSpPr>
          <p:cNvPr id="1177" name="Shape 1177"/>
          <p:cNvGrpSpPr/>
          <p:nvPr/>
        </p:nvGrpSpPr>
        <p:grpSpPr>
          <a:xfrm>
            <a:off x="0" y="-4550"/>
            <a:ext cx="9176752" cy="5171054"/>
            <a:chOff x="0" y="-4550"/>
            <a:chExt cx="9176752" cy="5171054"/>
          </a:xfrm>
        </p:grpSpPr>
        <p:grpSp>
          <p:nvGrpSpPr>
            <p:cNvPr id="1178" name="Shape 1178"/>
            <p:cNvGrpSpPr/>
            <p:nvPr/>
          </p:nvGrpSpPr>
          <p:grpSpPr>
            <a:xfrm>
              <a:off x="0" y="-4550"/>
              <a:ext cx="4588377" cy="2585529"/>
              <a:chOff x="0" y="-4550"/>
              <a:chExt cx="9143835" cy="5152509"/>
            </a:xfrm>
          </p:grpSpPr>
          <p:sp>
            <p:nvSpPr>
              <p:cNvPr id="1179" name="Shape 1179"/>
              <p:cNvSpPr/>
              <p:nvPr/>
            </p:nvSpPr>
            <p:spPr>
              <a:xfrm>
                <a:off x="7431431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0" name="Shape 1180"/>
              <p:cNvSpPr/>
              <p:nvPr/>
            </p:nvSpPr>
            <p:spPr>
              <a:xfrm>
                <a:off x="573433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1" name="Shape 1181"/>
              <p:cNvSpPr/>
              <p:nvPr/>
            </p:nvSpPr>
            <p:spPr>
              <a:xfrm>
                <a:off x="0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2" name="Shape 1182"/>
              <p:cNvSpPr/>
              <p:nvPr/>
            </p:nvSpPr>
            <p:spPr>
              <a:xfrm>
                <a:off x="1720337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3" name="Shape 1183"/>
              <p:cNvSpPr/>
              <p:nvPr/>
            </p:nvSpPr>
            <p:spPr>
              <a:xfrm>
                <a:off x="1720337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4" name="Shape 1184"/>
              <p:cNvSpPr/>
              <p:nvPr/>
            </p:nvSpPr>
            <p:spPr>
              <a:xfrm>
                <a:off x="1146891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5" name="Shape 1185"/>
              <p:cNvSpPr/>
              <p:nvPr/>
            </p:nvSpPr>
            <p:spPr>
              <a:xfrm>
                <a:off x="2867228" y="343053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6" name="Shape 1186"/>
              <p:cNvSpPr/>
              <p:nvPr/>
            </p:nvSpPr>
            <p:spPr>
              <a:xfrm>
                <a:off x="2293783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7" name="Shape 1187"/>
              <p:cNvSpPr/>
              <p:nvPr/>
            </p:nvSpPr>
            <p:spPr>
              <a:xfrm>
                <a:off x="2293783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8" name="Shape 1188"/>
              <p:cNvSpPr/>
              <p:nvPr/>
            </p:nvSpPr>
            <p:spPr>
              <a:xfrm>
                <a:off x="4014120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89" name="Shape 1189"/>
              <p:cNvSpPr/>
              <p:nvPr/>
            </p:nvSpPr>
            <p:spPr>
              <a:xfrm>
                <a:off x="3440674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0" name="Shape 1190"/>
              <p:cNvSpPr/>
              <p:nvPr/>
            </p:nvSpPr>
            <p:spPr>
              <a:xfrm>
                <a:off x="5145436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1" name="Shape 1191"/>
              <p:cNvSpPr/>
              <p:nvPr/>
            </p:nvSpPr>
            <p:spPr>
              <a:xfrm>
                <a:off x="5145436" y="171299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2" name="Shape 1192"/>
              <p:cNvSpPr/>
              <p:nvPr/>
            </p:nvSpPr>
            <p:spPr>
              <a:xfrm>
                <a:off x="4571990" y="56796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3" name="Shape 1193"/>
              <p:cNvSpPr/>
              <p:nvPr/>
            </p:nvSpPr>
            <p:spPr>
              <a:xfrm>
                <a:off x="4571990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4" name="Shape 1194"/>
              <p:cNvSpPr/>
              <p:nvPr/>
            </p:nvSpPr>
            <p:spPr>
              <a:xfrm>
                <a:off x="6292327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5" name="Shape 1195"/>
              <p:cNvSpPr/>
              <p:nvPr/>
            </p:nvSpPr>
            <p:spPr>
              <a:xfrm>
                <a:off x="6292327" y="1140477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6" name="Shape 1196"/>
              <p:cNvSpPr/>
              <p:nvPr/>
            </p:nvSpPr>
            <p:spPr>
              <a:xfrm>
                <a:off x="5718882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7" name="Shape 1197"/>
              <p:cNvSpPr/>
              <p:nvPr/>
            </p:nvSpPr>
            <p:spPr>
              <a:xfrm>
                <a:off x="7431431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8" name="Shape 1198"/>
              <p:cNvSpPr/>
              <p:nvPr/>
            </p:nvSpPr>
            <p:spPr>
              <a:xfrm>
                <a:off x="7431431" y="343053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199" name="Shape 1199"/>
              <p:cNvSpPr/>
              <p:nvPr/>
            </p:nvSpPr>
            <p:spPr>
              <a:xfrm>
                <a:off x="6857986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00" name="Shape 1200"/>
              <p:cNvSpPr/>
              <p:nvPr/>
            </p:nvSpPr>
            <p:spPr>
              <a:xfrm>
                <a:off x="8570535" y="56796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01" name="Shape 1201"/>
              <p:cNvSpPr/>
              <p:nvPr/>
            </p:nvSpPr>
            <p:spPr>
              <a:xfrm>
                <a:off x="8570535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02" name="Shape 1202"/>
              <p:cNvSpPr/>
              <p:nvPr/>
            </p:nvSpPr>
            <p:spPr>
              <a:xfrm>
                <a:off x="7997090" y="1140477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03" name="Shape 1203"/>
              <p:cNvSpPr/>
              <p:nvPr/>
            </p:nvSpPr>
            <p:spPr>
              <a:xfrm>
                <a:off x="7997090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204" name="Shape 1204"/>
            <p:cNvGrpSpPr/>
            <p:nvPr/>
          </p:nvGrpSpPr>
          <p:grpSpPr>
            <a:xfrm rot="10800000">
              <a:off x="4588375" y="-4550"/>
              <a:ext cx="4588377" cy="2585529"/>
              <a:chOff x="0" y="-4550"/>
              <a:chExt cx="9143835" cy="5152509"/>
            </a:xfrm>
          </p:grpSpPr>
          <p:sp>
            <p:nvSpPr>
              <p:cNvPr id="1205" name="Shape 1205"/>
              <p:cNvSpPr/>
              <p:nvPr/>
            </p:nvSpPr>
            <p:spPr>
              <a:xfrm>
                <a:off x="7431431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06" name="Shape 1206"/>
              <p:cNvSpPr/>
              <p:nvPr/>
            </p:nvSpPr>
            <p:spPr>
              <a:xfrm>
                <a:off x="573433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07" name="Shape 1207"/>
              <p:cNvSpPr/>
              <p:nvPr/>
            </p:nvSpPr>
            <p:spPr>
              <a:xfrm>
                <a:off x="0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08" name="Shape 1208"/>
              <p:cNvSpPr/>
              <p:nvPr/>
            </p:nvSpPr>
            <p:spPr>
              <a:xfrm>
                <a:off x="1720337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09" name="Shape 1209"/>
              <p:cNvSpPr/>
              <p:nvPr/>
            </p:nvSpPr>
            <p:spPr>
              <a:xfrm>
                <a:off x="1720337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0" name="Shape 1210"/>
              <p:cNvSpPr/>
              <p:nvPr/>
            </p:nvSpPr>
            <p:spPr>
              <a:xfrm>
                <a:off x="1146891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1" name="Shape 1211"/>
              <p:cNvSpPr/>
              <p:nvPr/>
            </p:nvSpPr>
            <p:spPr>
              <a:xfrm>
                <a:off x="2867228" y="343053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2" name="Shape 1212"/>
              <p:cNvSpPr/>
              <p:nvPr/>
            </p:nvSpPr>
            <p:spPr>
              <a:xfrm>
                <a:off x="2293783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3" name="Shape 1213"/>
              <p:cNvSpPr/>
              <p:nvPr/>
            </p:nvSpPr>
            <p:spPr>
              <a:xfrm>
                <a:off x="2293783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4" name="Shape 1214"/>
              <p:cNvSpPr/>
              <p:nvPr/>
            </p:nvSpPr>
            <p:spPr>
              <a:xfrm>
                <a:off x="4014120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5" name="Shape 1215"/>
              <p:cNvSpPr/>
              <p:nvPr/>
            </p:nvSpPr>
            <p:spPr>
              <a:xfrm>
                <a:off x="3440674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6" name="Shape 1216"/>
              <p:cNvSpPr/>
              <p:nvPr/>
            </p:nvSpPr>
            <p:spPr>
              <a:xfrm>
                <a:off x="5145436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7" name="Shape 1217"/>
              <p:cNvSpPr/>
              <p:nvPr/>
            </p:nvSpPr>
            <p:spPr>
              <a:xfrm>
                <a:off x="5145436" y="171299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8" name="Shape 1218"/>
              <p:cNvSpPr/>
              <p:nvPr/>
            </p:nvSpPr>
            <p:spPr>
              <a:xfrm>
                <a:off x="4571990" y="56796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19" name="Shape 1219"/>
              <p:cNvSpPr/>
              <p:nvPr/>
            </p:nvSpPr>
            <p:spPr>
              <a:xfrm>
                <a:off x="4571990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0" name="Shape 1220"/>
              <p:cNvSpPr/>
              <p:nvPr/>
            </p:nvSpPr>
            <p:spPr>
              <a:xfrm>
                <a:off x="6292327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1" name="Shape 1221"/>
              <p:cNvSpPr/>
              <p:nvPr/>
            </p:nvSpPr>
            <p:spPr>
              <a:xfrm>
                <a:off x="6292327" y="1140477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2" name="Shape 1222"/>
              <p:cNvSpPr/>
              <p:nvPr/>
            </p:nvSpPr>
            <p:spPr>
              <a:xfrm>
                <a:off x="5718882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3" name="Shape 1223"/>
              <p:cNvSpPr/>
              <p:nvPr/>
            </p:nvSpPr>
            <p:spPr>
              <a:xfrm>
                <a:off x="7431431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4" name="Shape 1224"/>
              <p:cNvSpPr/>
              <p:nvPr/>
            </p:nvSpPr>
            <p:spPr>
              <a:xfrm>
                <a:off x="7431431" y="343053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5" name="Shape 1225"/>
              <p:cNvSpPr/>
              <p:nvPr/>
            </p:nvSpPr>
            <p:spPr>
              <a:xfrm>
                <a:off x="6857986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6" name="Shape 1226"/>
              <p:cNvSpPr/>
              <p:nvPr/>
            </p:nvSpPr>
            <p:spPr>
              <a:xfrm>
                <a:off x="8570535" y="56796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7" name="Shape 1227"/>
              <p:cNvSpPr/>
              <p:nvPr/>
            </p:nvSpPr>
            <p:spPr>
              <a:xfrm>
                <a:off x="8570535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8" name="Shape 1228"/>
              <p:cNvSpPr/>
              <p:nvPr/>
            </p:nvSpPr>
            <p:spPr>
              <a:xfrm>
                <a:off x="7997090" y="1140477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29" name="Shape 1229"/>
              <p:cNvSpPr/>
              <p:nvPr/>
            </p:nvSpPr>
            <p:spPr>
              <a:xfrm>
                <a:off x="7997090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230" name="Shape 1230"/>
            <p:cNvGrpSpPr/>
            <p:nvPr/>
          </p:nvGrpSpPr>
          <p:grpSpPr>
            <a:xfrm>
              <a:off x="0" y="2580975"/>
              <a:ext cx="4588377" cy="2585529"/>
              <a:chOff x="0" y="-4550"/>
              <a:chExt cx="9143835" cy="5152509"/>
            </a:xfrm>
          </p:grpSpPr>
          <p:sp>
            <p:nvSpPr>
              <p:cNvPr id="1231" name="Shape 1231"/>
              <p:cNvSpPr/>
              <p:nvPr/>
            </p:nvSpPr>
            <p:spPr>
              <a:xfrm>
                <a:off x="7431431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32" name="Shape 1232"/>
              <p:cNvSpPr/>
              <p:nvPr/>
            </p:nvSpPr>
            <p:spPr>
              <a:xfrm>
                <a:off x="573433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33" name="Shape 1233"/>
              <p:cNvSpPr/>
              <p:nvPr/>
            </p:nvSpPr>
            <p:spPr>
              <a:xfrm>
                <a:off x="0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34" name="Shape 1234"/>
              <p:cNvSpPr/>
              <p:nvPr/>
            </p:nvSpPr>
            <p:spPr>
              <a:xfrm>
                <a:off x="1720337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35" name="Shape 1235"/>
              <p:cNvSpPr/>
              <p:nvPr/>
            </p:nvSpPr>
            <p:spPr>
              <a:xfrm>
                <a:off x="1720337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36" name="Shape 1236"/>
              <p:cNvSpPr/>
              <p:nvPr/>
            </p:nvSpPr>
            <p:spPr>
              <a:xfrm>
                <a:off x="1146891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37" name="Shape 1237"/>
              <p:cNvSpPr/>
              <p:nvPr/>
            </p:nvSpPr>
            <p:spPr>
              <a:xfrm>
                <a:off x="2867228" y="343053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38" name="Shape 1238"/>
              <p:cNvSpPr/>
              <p:nvPr/>
            </p:nvSpPr>
            <p:spPr>
              <a:xfrm>
                <a:off x="2293783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39" name="Shape 1239"/>
              <p:cNvSpPr/>
              <p:nvPr/>
            </p:nvSpPr>
            <p:spPr>
              <a:xfrm>
                <a:off x="2293783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0" name="Shape 1240"/>
              <p:cNvSpPr/>
              <p:nvPr/>
            </p:nvSpPr>
            <p:spPr>
              <a:xfrm>
                <a:off x="4014120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1" name="Shape 1241"/>
              <p:cNvSpPr/>
              <p:nvPr/>
            </p:nvSpPr>
            <p:spPr>
              <a:xfrm>
                <a:off x="3440674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2" name="Shape 1242"/>
              <p:cNvSpPr/>
              <p:nvPr/>
            </p:nvSpPr>
            <p:spPr>
              <a:xfrm>
                <a:off x="5145436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3" name="Shape 1243"/>
              <p:cNvSpPr/>
              <p:nvPr/>
            </p:nvSpPr>
            <p:spPr>
              <a:xfrm>
                <a:off x="5145436" y="171299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4" name="Shape 1244"/>
              <p:cNvSpPr/>
              <p:nvPr/>
            </p:nvSpPr>
            <p:spPr>
              <a:xfrm>
                <a:off x="4571990" y="56796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5" name="Shape 1245"/>
              <p:cNvSpPr/>
              <p:nvPr/>
            </p:nvSpPr>
            <p:spPr>
              <a:xfrm>
                <a:off x="4571990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6" name="Shape 1246"/>
              <p:cNvSpPr/>
              <p:nvPr/>
            </p:nvSpPr>
            <p:spPr>
              <a:xfrm>
                <a:off x="6292327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7" name="Shape 1247"/>
              <p:cNvSpPr/>
              <p:nvPr/>
            </p:nvSpPr>
            <p:spPr>
              <a:xfrm>
                <a:off x="6292327" y="1140477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8" name="Shape 1248"/>
              <p:cNvSpPr/>
              <p:nvPr/>
            </p:nvSpPr>
            <p:spPr>
              <a:xfrm>
                <a:off x="5718882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49" name="Shape 1249"/>
              <p:cNvSpPr/>
              <p:nvPr/>
            </p:nvSpPr>
            <p:spPr>
              <a:xfrm>
                <a:off x="7431431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50" name="Shape 1250"/>
              <p:cNvSpPr/>
              <p:nvPr/>
            </p:nvSpPr>
            <p:spPr>
              <a:xfrm>
                <a:off x="7431431" y="343053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51" name="Shape 1251"/>
              <p:cNvSpPr/>
              <p:nvPr/>
            </p:nvSpPr>
            <p:spPr>
              <a:xfrm>
                <a:off x="6857986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52" name="Shape 1252"/>
              <p:cNvSpPr/>
              <p:nvPr/>
            </p:nvSpPr>
            <p:spPr>
              <a:xfrm>
                <a:off x="8570535" y="56796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53" name="Shape 1253"/>
              <p:cNvSpPr/>
              <p:nvPr/>
            </p:nvSpPr>
            <p:spPr>
              <a:xfrm>
                <a:off x="8570535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54" name="Shape 1254"/>
              <p:cNvSpPr/>
              <p:nvPr/>
            </p:nvSpPr>
            <p:spPr>
              <a:xfrm>
                <a:off x="7997090" y="1140477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55" name="Shape 1255"/>
              <p:cNvSpPr/>
              <p:nvPr/>
            </p:nvSpPr>
            <p:spPr>
              <a:xfrm>
                <a:off x="7997090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256" name="Shape 1256"/>
            <p:cNvGrpSpPr/>
            <p:nvPr/>
          </p:nvGrpSpPr>
          <p:grpSpPr>
            <a:xfrm rot="10800000" flipH="1">
              <a:off x="4588375" y="2580975"/>
              <a:ext cx="4588377" cy="2585529"/>
              <a:chOff x="0" y="-4550"/>
              <a:chExt cx="9143835" cy="5152509"/>
            </a:xfrm>
          </p:grpSpPr>
          <p:sp>
            <p:nvSpPr>
              <p:cNvPr id="1257" name="Shape 1257"/>
              <p:cNvSpPr/>
              <p:nvPr/>
            </p:nvSpPr>
            <p:spPr>
              <a:xfrm>
                <a:off x="7431431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58" name="Shape 1258"/>
              <p:cNvSpPr/>
              <p:nvPr/>
            </p:nvSpPr>
            <p:spPr>
              <a:xfrm>
                <a:off x="573433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59" name="Shape 1259"/>
              <p:cNvSpPr/>
              <p:nvPr/>
            </p:nvSpPr>
            <p:spPr>
              <a:xfrm>
                <a:off x="0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0" name="Shape 1260"/>
              <p:cNvSpPr/>
              <p:nvPr/>
            </p:nvSpPr>
            <p:spPr>
              <a:xfrm>
                <a:off x="1720337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1" name="Shape 1261"/>
              <p:cNvSpPr/>
              <p:nvPr/>
            </p:nvSpPr>
            <p:spPr>
              <a:xfrm>
                <a:off x="1720337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2" name="Shape 1262"/>
              <p:cNvSpPr/>
              <p:nvPr/>
            </p:nvSpPr>
            <p:spPr>
              <a:xfrm>
                <a:off x="1146891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3" name="Shape 1263"/>
              <p:cNvSpPr/>
              <p:nvPr/>
            </p:nvSpPr>
            <p:spPr>
              <a:xfrm>
                <a:off x="2867228" y="343053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4" name="Shape 1264"/>
              <p:cNvSpPr/>
              <p:nvPr/>
            </p:nvSpPr>
            <p:spPr>
              <a:xfrm>
                <a:off x="2293783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5" name="Shape 1265"/>
              <p:cNvSpPr/>
              <p:nvPr/>
            </p:nvSpPr>
            <p:spPr>
              <a:xfrm>
                <a:off x="2293783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6" name="Shape 1266"/>
              <p:cNvSpPr/>
              <p:nvPr/>
            </p:nvSpPr>
            <p:spPr>
              <a:xfrm>
                <a:off x="4014120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7" name="Shape 1267"/>
              <p:cNvSpPr/>
              <p:nvPr/>
            </p:nvSpPr>
            <p:spPr>
              <a:xfrm>
                <a:off x="3440674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8" name="Shape 1268"/>
              <p:cNvSpPr/>
              <p:nvPr/>
            </p:nvSpPr>
            <p:spPr>
              <a:xfrm>
                <a:off x="5145436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69" name="Shape 1269"/>
              <p:cNvSpPr/>
              <p:nvPr/>
            </p:nvSpPr>
            <p:spPr>
              <a:xfrm>
                <a:off x="5145436" y="171299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0" name="Shape 1270"/>
              <p:cNvSpPr/>
              <p:nvPr/>
            </p:nvSpPr>
            <p:spPr>
              <a:xfrm>
                <a:off x="4571990" y="56796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1" name="Shape 1271"/>
              <p:cNvSpPr/>
              <p:nvPr/>
            </p:nvSpPr>
            <p:spPr>
              <a:xfrm>
                <a:off x="4571990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2" name="Shape 1272"/>
              <p:cNvSpPr/>
              <p:nvPr/>
            </p:nvSpPr>
            <p:spPr>
              <a:xfrm>
                <a:off x="6292327" y="-4550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3" name="Shape 1273"/>
              <p:cNvSpPr/>
              <p:nvPr/>
            </p:nvSpPr>
            <p:spPr>
              <a:xfrm>
                <a:off x="6292327" y="1140477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4" name="Shape 1274"/>
              <p:cNvSpPr/>
              <p:nvPr/>
            </p:nvSpPr>
            <p:spPr>
              <a:xfrm>
                <a:off x="5718882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5" name="Shape 1275"/>
              <p:cNvSpPr/>
              <p:nvPr/>
            </p:nvSpPr>
            <p:spPr>
              <a:xfrm>
                <a:off x="7431431" y="228550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6" name="Shape 1276"/>
              <p:cNvSpPr/>
              <p:nvPr/>
            </p:nvSpPr>
            <p:spPr>
              <a:xfrm>
                <a:off x="7431431" y="3430531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7" name="Shape 1277"/>
              <p:cNvSpPr/>
              <p:nvPr/>
            </p:nvSpPr>
            <p:spPr>
              <a:xfrm>
                <a:off x="6857986" y="4003045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8" name="Shape 1278"/>
              <p:cNvSpPr/>
              <p:nvPr/>
            </p:nvSpPr>
            <p:spPr>
              <a:xfrm>
                <a:off x="8570535" y="567964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79" name="Shape 1279"/>
              <p:cNvSpPr/>
              <p:nvPr/>
            </p:nvSpPr>
            <p:spPr>
              <a:xfrm>
                <a:off x="8570535" y="4575559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80" name="Shape 1280"/>
              <p:cNvSpPr/>
              <p:nvPr/>
            </p:nvSpPr>
            <p:spPr>
              <a:xfrm>
                <a:off x="7997090" y="1140477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81" name="Shape 1281"/>
              <p:cNvSpPr/>
              <p:nvPr/>
            </p:nvSpPr>
            <p:spPr>
              <a:xfrm>
                <a:off x="7997090" y="2858018"/>
                <a:ext cx="573300" cy="572400"/>
              </a:xfrm>
              <a:prstGeom prst="rect">
                <a:avLst/>
              </a:prstGeom>
              <a:solidFill>
                <a:srgbClr val="50B883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</p:grpSp>
      <p:grpSp>
        <p:nvGrpSpPr>
          <p:cNvPr id="1282" name="Shape 1282"/>
          <p:cNvGrpSpPr/>
          <p:nvPr/>
        </p:nvGrpSpPr>
        <p:grpSpPr>
          <a:xfrm>
            <a:off x="0" y="-4550"/>
            <a:ext cx="9176752" cy="5171054"/>
            <a:chOff x="0" y="-4550"/>
            <a:chExt cx="9176752" cy="5171054"/>
          </a:xfrm>
        </p:grpSpPr>
        <p:grpSp>
          <p:nvGrpSpPr>
            <p:cNvPr id="1283" name="Shape 1283"/>
            <p:cNvGrpSpPr/>
            <p:nvPr/>
          </p:nvGrpSpPr>
          <p:grpSpPr>
            <a:xfrm>
              <a:off x="0" y="-4550"/>
              <a:ext cx="4588377" cy="2585529"/>
              <a:chOff x="0" y="-4550"/>
              <a:chExt cx="9143835" cy="5152509"/>
            </a:xfrm>
          </p:grpSpPr>
          <p:sp>
            <p:nvSpPr>
              <p:cNvPr id="1284" name="Shape 1284"/>
              <p:cNvSpPr/>
              <p:nvPr/>
            </p:nvSpPr>
            <p:spPr>
              <a:xfrm>
                <a:off x="573433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85" name="Shape 1285"/>
              <p:cNvSpPr/>
              <p:nvPr/>
            </p:nvSpPr>
            <p:spPr>
              <a:xfrm>
                <a:off x="0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86" name="Shape 1286"/>
              <p:cNvSpPr/>
              <p:nvPr/>
            </p:nvSpPr>
            <p:spPr>
              <a:xfrm>
                <a:off x="0" y="2858018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87" name="Shape 1287"/>
              <p:cNvSpPr/>
              <p:nvPr/>
            </p:nvSpPr>
            <p:spPr>
              <a:xfrm>
                <a:off x="1720337" y="1140477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88" name="Shape 1288"/>
              <p:cNvSpPr/>
              <p:nvPr/>
            </p:nvSpPr>
            <p:spPr>
              <a:xfrm>
                <a:off x="1146891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89" name="Shape 1289"/>
              <p:cNvSpPr/>
              <p:nvPr/>
            </p:nvSpPr>
            <p:spPr>
              <a:xfrm>
                <a:off x="2293783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0" name="Shape 1290"/>
              <p:cNvSpPr/>
              <p:nvPr/>
            </p:nvSpPr>
            <p:spPr>
              <a:xfrm>
                <a:off x="2293783" y="228550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1" name="Shape 1291"/>
              <p:cNvSpPr/>
              <p:nvPr/>
            </p:nvSpPr>
            <p:spPr>
              <a:xfrm>
                <a:off x="4014120" y="-4550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2" name="Shape 1292"/>
              <p:cNvSpPr/>
              <p:nvPr/>
            </p:nvSpPr>
            <p:spPr>
              <a:xfrm>
                <a:off x="4014120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3" name="Shape 1293"/>
              <p:cNvSpPr/>
              <p:nvPr/>
            </p:nvSpPr>
            <p:spPr>
              <a:xfrm>
                <a:off x="3440674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4" name="Shape 1294"/>
              <p:cNvSpPr/>
              <p:nvPr/>
            </p:nvSpPr>
            <p:spPr>
              <a:xfrm>
                <a:off x="3440674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5" name="Shape 1295"/>
              <p:cNvSpPr/>
              <p:nvPr/>
            </p:nvSpPr>
            <p:spPr>
              <a:xfrm>
                <a:off x="5145436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6" name="Shape 1296"/>
              <p:cNvSpPr/>
              <p:nvPr/>
            </p:nvSpPr>
            <p:spPr>
              <a:xfrm>
                <a:off x="5145436" y="4575559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7" name="Shape 1297"/>
              <p:cNvSpPr/>
              <p:nvPr/>
            </p:nvSpPr>
            <p:spPr>
              <a:xfrm>
                <a:off x="4571990" y="228550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8" name="Shape 1298"/>
              <p:cNvSpPr/>
              <p:nvPr/>
            </p:nvSpPr>
            <p:spPr>
              <a:xfrm>
                <a:off x="6292327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299" name="Shape 1299"/>
              <p:cNvSpPr/>
              <p:nvPr/>
            </p:nvSpPr>
            <p:spPr>
              <a:xfrm>
                <a:off x="5718882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00" name="Shape 1300"/>
              <p:cNvSpPr/>
              <p:nvPr/>
            </p:nvSpPr>
            <p:spPr>
              <a:xfrm>
                <a:off x="7431431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01" name="Shape 1301"/>
              <p:cNvSpPr/>
              <p:nvPr/>
            </p:nvSpPr>
            <p:spPr>
              <a:xfrm>
                <a:off x="6857986" y="2858018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02" name="Shape 1302"/>
              <p:cNvSpPr/>
              <p:nvPr/>
            </p:nvSpPr>
            <p:spPr>
              <a:xfrm>
                <a:off x="6857986" y="4575559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03" name="Shape 1303"/>
              <p:cNvSpPr/>
              <p:nvPr/>
            </p:nvSpPr>
            <p:spPr>
              <a:xfrm>
                <a:off x="8570535" y="-4550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04" name="Shape 1304"/>
              <p:cNvSpPr/>
              <p:nvPr/>
            </p:nvSpPr>
            <p:spPr>
              <a:xfrm>
                <a:off x="8570535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05" name="Shape 1305"/>
              <p:cNvSpPr/>
              <p:nvPr/>
            </p:nvSpPr>
            <p:spPr>
              <a:xfrm>
                <a:off x="7997090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06" name="Shape 1306"/>
              <p:cNvSpPr/>
              <p:nvPr/>
            </p:nvSpPr>
            <p:spPr>
              <a:xfrm>
                <a:off x="7997090" y="4003045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307" name="Shape 1307"/>
            <p:cNvGrpSpPr/>
            <p:nvPr/>
          </p:nvGrpSpPr>
          <p:grpSpPr>
            <a:xfrm rot="10800000">
              <a:off x="4588375" y="-4550"/>
              <a:ext cx="4588377" cy="2585529"/>
              <a:chOff x="0" y="-4550"/>
              <a:chExt cx="9143835" cy="5152509"/>
            </a:xfrm>
          </p:grpSpPr>
          <p:sp>
            <p:nvSpPr>
              <p:cNvPr id="1308" name="Shape 1308"/>
              <p:cNvSpPr/>
              <p:nvPr/>
            </p:nvSpPr>
            <p:spPr>
              <a:xfrm>
                <a:off x="573433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09" name="Shape 1309"/>
              <p:cNvSpPr/>
              <p:nvPr/>
            </p:nvSpPr>
            <p:spPr>
              <a:xfrm>
                <a:off x="0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0" name="Shape 1310"/>
              <p:cNvSpPr/>
              <p:nvPr/>
            </p:nvSpPr>
            <p:spPr>
              <a:xfrm>
                <a:off x="0" y="2858018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1" name="Shape 1311"/>
              <p:cNvSpPr/>
              <p:nvPr/>
            </p:nvSpPr>
            <p:spPr>
              <a:xfrm>
                <a:off x="1720337" y="1140477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2" name="Shape 1312"/>
              <p:cNvSpPr/>
              <p:nvPr/>
            </p:nvSpPr>
            <p:spPr>
              <a:xfrm>
                <a:off x="1146891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3" name="Shape 1313"/>
              <p:cNvSpPr/>
              <p:nvPr/>
            </p:nvSpPr>
            <p:spPr>
              <a:xfrm>
                <a:off x="2293783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4" name="Shape 1314"/>
              <p:cNvSpPr/>
              <p:nvPr/>
            </p:nvSpPr>
            <p:spPr>
              <a:xfrm>
                <a:off x="2293783" y="228550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5" name="Shape 1315"/>
              <p:cNvSpPr/>
              <p:nvPr/>
            </p:nvSpPr>
            <p:spPr>
              <a:xfrm>
                <a:off x="4014120" y="-4550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6" name="Shape 1316"/>
              <p:cNvSpPr/>
              <p:nvPr/>
            </p:nvSpPr>
            <p:spPr>
              <a:xfrm>
                <a:off x="4014120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7" name="Shape 1317"/>
              <p:cNvSpPr/>
              <p:nvPr/>
            </p:nvSpPr>
            <p:spPr>
              <a:xfrm>
                <a:off x="3440674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8" name="Shape 1318"/>
              <p:cNvSpPr/>
              <p:nvPr/>
            </p:nvSpPr>
            <p:spPr>
              <a:xfrm>
                <a:off x="3440674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19" name="Shape 1319"/>
              <p:cNvSpPr/>
              <p:nvPr/>
            </p:nvSpPr>
            <p:spPr>
              <a:xfrm>
                <a:off x="5145436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0" name="Shape 1320"/>
              <p:cNvSpPr/>
              <p:nvPr/>
            </p:nvSpPr>
            <p:spPr>
              <a:xfrm>
                <a:off x="5145436" y="4575559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1" name="Shape 1321"/>
              <p:cNvSpPr/>
              <p:nvPr/>
            </p:nvSpPr>
            <p:spPr>
              <a:xfrm>
                <a:off x="4571990" y="228550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2" name="Shape 1322"/>
              <p:cNvSpPr/>
              <p:nvPr/>
            </p:nvSpPr>
            <p:spPr>
              <a:xfrm>
                <a:off x="6292327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3" name="Shape 1323"/>
              <p:cNvSpPr/>
              <p:nvPr/>
            </p:nvSpPr>
            <p:spPr>
              <a:xfrm>
                <a:off x="5718882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4" name="Shape 1324"/>
              <p:cNvSpPr/>
              <p:nvPr/>
            </p:nvSpPr>
            <p:spPr>
              <a:xfrm>
                <a:off x="7431431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5" name="Shape 1325"/>
              <p:cNvSpPr/>
              <p:nvPr/>
            </p:nvSpPr>
            <p:spPr>
              <a:xfrm>
                <a:off x="6857986" y="2858018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6" name="Shape 1326"/>
              <p:cNvSpPr/>
              <p:nvPr/>
            </p:nvSpPr>
            <p:spPr>
              <a:xfrm>
                <a:off x="6857986" y="4575559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7" name="Shape 1327"/>
              <p:cNvSpPr/>
              <p:nvPr/>
            </p:nvSpPr>
            <p:spPr>
              <a:xfrm>
                <a:off x="8570535" y="-4550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8" name="Shape 1328"/>
              <p:cNvSpPr/>
              <p:nvPr/>
            </p:nvSpPr>
            <p:spPr>
              <a:xfrm>
                <a:off x="8570535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29" name="Shape 1329"/>
              <p:cNvSpPr/>
              <p:nvPr/>
            </p:nvSpPr>
            <p:spPr>
              <a:xfrm>
                <a:off x="7997090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30" name="Shape 1330"/>
              <p:cNvSpPr/>
              <p:nvPr/>
            </p:nvSpPr>
            <p:spPr>
              <a:xfrm>
                <a:off x="7997090" y="4003045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331" name="Shape 1331"/>
            <p:cNvGrpSpPr/>
            <p:nvPr/>
          </p:nvGrpSpPr>
          <p:grpSpPr>
            <a:xfrm>
              <a:off x="0" y="2580975"/>
              <a:ext cx="4588377" cy="2585529"/>
              <a:chOff x="0" y="-4550"/>
              <a:chExt cx="9143835" cy="5152509"/>
            </a:xfrm>
          </p:grpSpPr>
          <p:sp>
            <p:nvSpPr>
              <p:cNvPr id="1332" name="Shape 1332"/>
              <p:cNvSpPr/>
              <p:nvPr/>
            </p:nvSpPr>
            <p:spPr>
              <a:xfrm>
                <a:off x="573433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33" name="Shape 1333"/>
              <p:cNvSpPr/>
              <p:nvPr/>
            </p:nvSpPr>
            <p:spPr>
              <a:xfrm>
                <a:off x="0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34" name="Shape 1334"/>
              <p:cNvSpPr/>
              <p:nvPr/>
            </p:nvSpPr>
            <p:spPr>
              <a:xfrm>
                <a:off x="0" y="2858018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35" name="Shape 1335"/>
              <p:cNvSpPr/>
              <p:nvPr/>
            </p:nvSpPr>
            <p:spPr>
              <a:xfrm>
                <a:off x="1720337" y="1140477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36" name="Shape 1336"/>
              <p:cNvSpPr/>
              <p:nvPr/>
            </p:nvSpPr>
            <p:spPr>
              <a:xfrm>
                <a:off x="1146891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37" name="Shape 1337"/>
              <p:cNvSpPr/>
              <p:nvPr/>
            </p:nvSpPr>
            <p:spPr>
              <a:xfrm>
                <a:off x="2293783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38" name="Shape 1338"/>
              <p:cNvSpPr/>
              <p:nvPr/>
            </p:nvSpPr>
            <p:spPr>
              <a:xfrm>
                <a:off x="2293783" y="228550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39" name="Shape 1339"/>
              <p:cNvSpPr/>
              <p:nvPr/>
            </p:nvSpPr>
            <p:spPr>
              <a:xfrm>
                <a:off x="4014120" y="-4550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0" name="Shape 1340"/>
              <p:cNvSpPr/>
              <p:nvPr/>
            </p:nvSpPr>
            <p:spPr>
              <a:xfrm>
                <a:off x="4014120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1" name="Shape 1341"/>
              <p:cNvSpPr/>
              <p:nvPr/>
            </p:nvSpPr>
            <p:spPr>
              <a:xfrm>
                <a:off x="3440674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2" name="Shape 1342"/>
              <p:cNvSpPr/>
              <p:nvPr/>
            </p:nvSpPr>
            <p:spPr>
              <a:xfrm>
                <a:off x="3440674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3" name="Shape 1343"/>
              <p:cNvSpPr/>
              <p:nvPr/>
            </p:nvSpPr>
            <p:spPr>
              <a:xfrm>
                <a:off x="5145436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4" name="Shape 1344"/>
              <p:cNvSpPr/>
              <p:nvPr/>
            </p:nvSpPr>
            <p:spPr>
              <a:xfrm>
                <a:off x="5145436" y="4575559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5" name="Shape 1345"/>
              <p:cNvSpPr/>
              <p:nvPr/>
            </p:nvSpPr>
            <p:spPr>
              <a:xfrm>
                <a:off x="4571990" y="228550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6" name="Shape 1346"/>
              <p:cNvSpPr/>
              <p:nvPr/>
            </p:nvSpPr>
            <p:spPr>
              <a:xfrm>
                <a:off x="6292327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7" name="Shape 1347"/>
              <p:cNvSpPr/>
              <p:nvPr/>
            </p:nvSpPr>
            <p:spPr>
              <a:xfrm>
                <a:off x="5718882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8" name="Shape 1348"/>
              <p:cNvSpPr/>
              <p:nvPr/>
            </p:nvSpPr>
            <p:spPr>
              <a:xfrm>
                <a:off x="7431431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49" name="Shape 1349"/>
              <p:cNvSpPr/>
              <p:nvPr/>
            </p:nvSpPr>
            <p:spPr>
              <a:xfrm>
                <a:off x="6857986" y="2858018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50" name="Shape 1350"/>
              <p:cNvSpPr/>
              <p:nvPr/>
            </p:nvSpPr>
            <p:spPr>
              <a:xfrm>
                <a:off x="6857986" y="4575559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51" name="Shape 1351"/>
              <p:cNvSpPr/>
              <p:nvPr/>
            </p:nvSpPr>
            <p:spPr>
              <a:xfrm>
                <a:off x="8570535" y="-4550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52" name="Shape 1352"/>
              <p:cNvSpPr/>
              <p:nvPr/>
            </p:nvSpPr>
            <p:spPr>
              <a:xfrm>
                <a:off x="8570535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53" name="Shape 1353"/>
              <p:cNvSpPr/>
              <p:nvPr/>
            </p:nvSpPr>
            <p:spPr>
              <a:xfrm>
                <a:off x="7997090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54" name="Shape 1354"/>
              <p:cNvSpPr/>
              <p:nvPr/>
            </p:nvSpPr>
            <p:spPr>
              <a:xfrm>
                <a:off x="7997090" y="4003045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355" name="Shape 1355"/>
            <p:cNvGrpSpPr/>
            <p:nvPr/>
          </p:nvGrpSpPr>
          <p:grpSpPr>
            <a:xfrm rot="10800000" flipH="1">
              <a:off x="4588375" y="2580975"/>
              <a:ext cx="4588377" cy="2585529"/>
              <a:chOff x="0" y="-4550"/>
              <a:chExt cx="9143835" cy="5152509"/>
            </a:xfrm>
          </p:grpSpPr>
          <p:sp>
            <p:nvSpPr>
              <p:cNvPr id="1356" name="Shape 1356"/>
              <p:cNvSpPr/>
              <p:nvPr/>
            </p:nvSpPr>
            <p:spPr>
              <a:xfrm>
                <a:off x="573433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57" name="Shape 1357"/>
              <p:cNvSpPr/>
              <p:nvPr/>
            </p:nvSpPr>
            <p:spPr>
              <a:xfrm>
                <a:off x="0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58" name="Shape 1358"/>
              <p:cNvSpPr/>
              <p:nvPr/>
            </p:nvSpPr>
            <p:spPr>
              <a:xfrm>
                <a:off x="0" y="2858018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59" name="Shape 1359"/>
              <p:cNvSpPr/>
              <p:nvPr/>
            </p:nvSpPr>
            <p:spPr>
              <a:xfrm>
                <a:off x="1720337" y="1140477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0" name="Shape 1360"/>
              <p:cNvSpPr/>
              <p:nvPr/>
            </p:nvSpPr>
            <p:spPr>
              <a:xfrm>
                <a:off x="1146891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1" name="Shape 1361"/>
              <p:cNvSpPr/>
              <p:nvPr/>
            </p:nvSpPr>
            <p:spPr>
              <a:xfrm>
                <a:off x="2293783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2" name="Shape 1362"/>
              <p:cNvSpPr/>
              <p:nvPr/>
            </p:nvSpPr>
            <p:spPr>
              <a:xfrm>
                <a:off x="2293783" y="228550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3" name="Shape 1363"/>
              <p:cNvSpPr/>
              <p:nvPr/>
            </p:nvSpPr>
            <p:spPr>
              <a:xfrm>
                <a:off x="4014120" y="-4550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4" name="Shape 1364"/>
              <p:cNvSpPr/>
              <p:nvPr/>
            </p:nvSpPr>
            <p:spPr>
              <a:xfrm>
                <a:off x="4014120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5" name="Shape 1365"/>
              <p:cNvSpPr/>
              <p:nvPr/>
            </p:nvSpPr>
            <p:spPr>
              <a:xfrm>
                <a:off x="3440674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6" name="Shape 1366"/>
              <p:cNvSpPr/>
              <p:nvPr/>
            </p:nvSpPr>
            <p:spPr>
              <a:xfrm>
                <a:off x="3440674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7" name="Shape 1367"/>
              <p:cNvSpPr/>
              <p:nvPr/>
            </p:nvSpPr>
            <p:spPr>
              <a:xfrm>
                <a:off x="5145436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8" name="Shape 1368"/>
              <p:cNvSpPr/>
              <p:nvPr/>
            </p:nvSpPr>
            <p:spPr>
              <a:xfrm>
                <a:off x="5145436" y="4575559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69" name="Shape 1369"/>
              <p:cNvSpPr/>
              <p:nvPr/>
            </p:nvSpPr>
            <p:spPr>
              <a:xfrm>
                <a:off x="4571990" y="228550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70" name="Shape 1370"/>
              <p:cNvSpPr/>
              <p:nvPr/>
            </p:nvSpPr>
            <p:spPr>
              <a:xfrm>
                <a:off x="6292327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71" name="Shape 1371"/>
              <p:cNvSpPr/>
              <p:nvPr/>
            </p:nvSpPr>
            <p:spPr>
              <a:xfrm>
                <a:off x="5718882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72" name="Shape 1372"/>
              <p:cNvSpPr/>
              <p:nvPr/>
            </p:nvSpPr>
            <p:spPr>
              <a:xfrm>
                <a:off x="7431431" y="171299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73" name="Shape 1373"/>
              <p:cNvSpPr/>
              <p:nvPr/>
            </p:nvSpPr>
            <p:spPr>
              <a:xfrm>
                <a:off x="6857986" y="2858018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74" name="Shape 1374"/>
              <p:cNvSpPr/>
              <p:nvPr/>
            </p:nvSpPr>
            <p:spPr>
              <a:xfrm>
                <a:off x="6857986" y="4575559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75" name="Shape 1375"/>
              <p:cNvSpPr/>
              <p:nvPr/>
            </p:nvSpPr>
            <p:spPr>
              <a:xfrm>
                <a:off x="8570535" y="-4550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76" name="Shape 1376"/>
              <p:cNvSpPr/>
              <p:nvPr/>
            </p:nvSpPr>
            <p:spPr>
              <a:xfrm>
                <a:off x="8570535" y="3430531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77" name="Shape 1377"/>
              <p:cNvSpPr/>
              <p:nvPr/>
            </p:nvSpPr>
            <p:spPr>
              <a:xfrm>
                <a:off x="7997090" y="567964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78" name="Shape 1378"/>
              <p:cNvSpPr/>
              <p:nvPr/>
            </p:nvSpPr>
            <p:spPr>
              <a:xfrm>
                <a:off x="7997090" y="4003045"/>
                <a:ext cx="573300" cy="572400"/>
              </a:xfrm>
              <a:prstGeom prst="rect">
                <a:avLst/>
              </a:prstGeom>
              <a:solidFill>
                <a:srgbClr val="27868B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</p:grpSp>
      <p:grpSp>
        <p:nvGrpSpPr>
          <p:cNvPr id="1379" name="Shape 1379"/>
          <p:cNvGrpSpPr/>
          <p:nvPr/>
        </p:nvGrpSpPr>
        <p:grpSpPr>
          <a:xfrm>
            <a:off x="0" y="-4550"/>
            <a:ext cx="9176752" cy="5171054"/>
            <a:chOff x="0" y="-4550"/>
            <a:chExt cx="9176752" cy="5171054"/>
          </a:xfrm>
        </p:grpSpPr>
        <p:grpSp>
          <p:nvGrpSpPr>
            <p:cNvPr id="1380" name="Shape 1380"/>
            <p:cNvGrpSpPr/>
            <p:nvPr/>
          </p:nvGrpSpPr>
          <p:grpSpPr>
            <a:xfrm>
              <a:off x="0" y="-4550"/>
              <a:ext cx="4588377" cy="2585529"/>
              <a:chOff x="0" y="-4550"/>
              <a:chExt cx="9143835" cy="5152509"/>
            </a:xfrm>
          </p:grpSpPr>
          <p:sp>
            <p:nvSpPr>
              <p:cNvPr id="1381" name="Shape 1381"/>
              <p:cNvSpPr/>
              <p:nvPr/>
            </p:nvSpPr>
            <p:spPr>
              <a:xfrm>
                <a:off x="7997090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82" name="Shape 1382"/>
              <p:cNvSpPr/>
              <p:nvPr/>
            </p:nvSpPr>
            <p:spPr>
              <a:xfrm>
                <a:off x="573433" y="228550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83" name="Shape 1383"/>
              <p:cNvSpPr/>
              <p:nvPr/>
            </p:nvSpPr>
            <p:spPr>
              <a:xfrm>
                <a:off x="573433" y="4003045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84" name="Shape 1384"/>
              <p:cNvSpPr/>
              <p:nvPr/>
            </p:nvSpPr>
            <p:spPr>
              <a:xfrm>
                <a:off x="0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85" name="Shape 1385"/>
              <p:cNvSpPr/>
              <p:nvPr/>
            </p:nvSpPr>
            <p:spPr>
              <a:xfrm>
                <a:off x="1720337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86" name="Shape 1386"/>
              <p:cNvSpPr/>
              <p:nvPr/>
            </p:nvSpPr>
            <p:spPr>
              <a:xfrm>
                <a:off x="1720337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87" name="Shape 1387"/>
              <p:cNvSpPr/>
              <p:nvPr/>
            </p:nvSpPr>
            <p:spPr>
              <a:xfrm>
                <a:off x="1146891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88" name="Shape 1388"/>
              <p:cNvSpPr/>
              <p:nvPr/>
            </p:nvSpPr>
            <p:spPr>
              <a:xfrm>
                <a:off x="2867228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89" name="Shape 1389"/>
              <p:cNvSpPr/>
              <p:nvPr/>
            </p:nvSpPr>
            <p:spPr>
              <a:xfrm>
                <a:off x="2293783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0" name="Shape 1390"/>
              <p:cNvSpPr/>
              <p:nvPr/>
            </p:nvSpPr>
            <p:spPr>
              <a:xfrm>
                <a:off x="2293783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1" name="Shape 1391"/>
              <p:cNvSpPr/>
              <p:nvPr/>
            </p:nvSpPr>
            <p:spPr>
              <a:xfrm>
                <a:off x="4014120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2" name="Shape 1392"/>
              <p:cNvSpPr/>
              <p:nvPr/>
            </p:nvSpPr>
            <p:spPr>
              <a:xfrm>
                <a:off x="3440674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3" name="Shape 1393"/>
              <p:cNvSpPr/>
              <p:nvPr/>
            </p:nvSpPr>
            <p:spPr>
              <a:xfrm>
                <a:off x="3440674" y="4003045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4" name="Shape 1394"/>
              <p:cNvSpPr/>
              <p:nvPr/>
            </p:nvSpPr>
            <p:spPr>
              <a:xfrm>
                <a:off x="5145436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5" name="Shape 1395"/>
              <p:cNvSpPr/>
              <p:nvPr/>
            </p:nvSpPr>
            <p:spPr>
              <a:xfrm>
                <a:off x="4571990" y="343053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6" name="Shape 1396"/>
              <p:cNvSpPr/>
              <p:nvPr/>
            </p:nvSpPr>
            <p:spPr>
              <a:xfrm>
                <a:off x="6292327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7" name="Shape 1397"/>
              <p:cNvSpPr/>
              <p:nvPr/>
            </p:nvSpPr>
            <p:spPr>
              <a:xfrm>
                <a:off x="5718882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8" name="Shape 1398"/>
              <p:cNvSpPr/>
              <p:nvPr/>
            </p:nvSpPr>
            <p:spPr>
              <a:xfrm>
                <a:off x="7431431" y="56796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399" name="Shape 1399"/>
              <p:cNvSpPr/>
              <p:nvPr/>
            </p:nvSpPr>
            <p:spPr>
              <a:xfrm>
                <a:off x="6857986" y="-4550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00" name="Shape 1400"/>
              <p:cNvSpPr/>
              <p:nvPr/>
            </p:nvSpPr>
            <p:spPr>
              <a:xfrm>
                <a:off x="6857986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01" name="Shape 1401"/>
              <p:cNvSpPr/>
              <p:nvPr/>
            </p:nvSpPr>
            <p:spPr>
              <a:xfrm>
                <a:off x="8570535" y="228550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02" name="Shape 1402"/>
              <p:cNvSpPr/>
              <p:nvPr/>
            </p:nvSpPr>
            <p:spPr>
              <a:xfrm>
                <a:off x="7997090" y="343053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03" name="Shape 1403"/>
              <p:cNvSpPr/>
              <p:nvPr/>
            </p:nvSpPr>
            <p:spPr>
              <a:xfrm>
                <a:off x="4571990" y="-4550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404" name="Shape 1404"/>
            <p:cNvGrpSpPr/>
            <p:nvPr/>
          </p:nvGrpSpPr>
          <p:grpSpPr>
            <a:xfrm rot="10800000">
              <a:off x="4588375" y="-4550"/>
              <a:ext cx="4588377" cy="2585529"/>
              <a:chOff x="0" y="-4550"/>
              <a:chExt cx="9143835" cy="5152509"/>
            </a:xfrm>
          </p:grpSpPr>
          <p:sp>
            <p:nvSpPr>
              <p:cNvPr id="1405" name="Shape 1405"/>
              <p:cNvSpPr/>
              <p:nvPr/>
            </p:nvSpPr>
            <p:spPr>
              <a:xfrm>
                <a:off x="7997090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06" name="Shape 1406"/>
              <p:cNvSpPr/>
              <p:nvPr/>
            </p:nvSpPr>
            <p:spPr>
              <a:xfrm>
                <a:off x="573433" y="228550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07" name="Shape 1407"/>
              <p:cNvSpPr/>
              <p:nvPr/>
            </p:nvSpPr>
            <p:spPr>
              <a:xfrm>
                <a:off x="573433" y="4003045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08" name="Shape 1408"/>
              <p:cNvSpPr/>
              <p:nvPr/>
            </p:nvSpPr>
            <p:spPr>
              <a:xfrm>
                <a:off x="0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09" name="Shape 1409"/>
              <p:cNvSpPr/>
              <p:nvPr/>
            </p:nvSpPr>
            <p:spPr>
              <a:xfrm>
                <a:off x="1720337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0" name="Shape 1410"/>
              <p:cNvSpPr/>
              <p:nvPr/>
            </p:nvSpPr>
            <p:spPr>
              <a:xfrm>
                <a:off x="1720337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1" name="Shape 1411"/>
              <p:cNvSpPr/>
              <p:nvPr/>
            </p:nvSpPr>
            <p:spPr>
              <a:xfrm>
                <a:off x="1146891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2" name="Shape 1412"/>
              <p:cNvSpPr/>
              <p:nvPr/>
            </p:nvSpPr>
            <p:spPr>
              <a:xfrm>
                <a:off x="2867228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3" name="Shape 1413"/>
              <p:cNvSpPr/>
              <p:nvPr/>
            </p:nvSpPr>
            <p:spPr>
              <a:xfrm>
                <a:off x="2293783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4" name="Shape 1414"/>
              <p:cNvSpPr/>
              <p:nvPr/>
            </p:nvSpPr>
            <p:spPr>
              <a:xfrm>
                <a:off x="2293783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5" name="Shape 1415"/>
              <p:cNvSpPr/>
              <p:nvPr/>
            </p:nvSpPr>
            <p:spPr>
              <a:xfrm>
                <a:off x="4014120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6" name="Shape 1416"/>
              <p:cNvSpPr/>
              <p:nvPr/>
            </p:nvSpPr>
            <p:spPr>
              <a:xfrm>
                <a:off x="3440674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7" name="Shape 1417"/>
              <p:cNvSpPr/>
              <p:nvPr/>
            </p:nvSpPr>
            <p:spPr>
              <a:xfrm>
                <a:off x="3440674" y="4003045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8" name="Shape 1418"/>
              <p:cNvSpPr/>
              <p:nvPr/>
            </p:nvSpPr>
            <p:spPr>
              <a:xfrm>
                <a:off x="5145436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19" name="Shape 1419"/>
              <p:cNvSpPr/>
              <p:nvPr/>
            </p:nvSpPr>
            <p:spPr>
              <a:xfrm>
                <a:off x="4571990" y="343053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20" name="Shape 1420"/>
              <p:cNvSpPr/>
              <p:nvPr/>
            </p:nvSpPr>
            <p:spPr>
              <a:xfrm>
                <a:off x="6292327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21" name="Shape 1421"/>
              <p:cNvSpPr/>
              <p:nvPr/>
            </p:nvSpPr>
            <p:spPr>
              <a:xfrm>
                <a:off x="5718882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22" name="Shape 1422"/>
              <p:cNvSpPr/>
              <p:nvPr/>
            </p:nvSpPr>
            <p:spPr>
              <a:xfrm>
                <a:off x="7431431" y="56796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23" name="Shape 1423"/>
              <p:cNvSpPr/>
              <p:nvPr/>
            </p:nvSpPr>
            <p:spPr>
              <a:xfrm>
                <a:off x="6857986" y="-4550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24" name="Shape 1424"/>
              <p:cNvSpPr/>
              <p:nvPr/>
            </p:nvSpPr>
            <p:spPr>
              <a:xfrm>
                <a:off x="6857986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25" name="Shape 1425"/>
              <p:cNvSpPr/>
              <p:nvPr/>
            </p:nvSpPr>
            <p:spPr>
              <a:xfrm>
                <a:off x="8570535" y="228550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26" name="Shape 1426"/>
              <p:cNvSpPr/>
              <p:nvPr/>
            </p:nvSpPr>
            <p:spPr>
              <a:xfrm>
                <a:off x="7997090" y="343053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27" name="Shape 1427"/>
              <p:cNvSpPr/>
              <p:nvPr/>
            </p:nvSpPr>
            <p:spPr>
              <a:xfrm>
                <a:off x="4571990" y="-4550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428" name="Shape 1428"/>
            <p:cNvGrpSpPr/>
            <p:nvPr/>
          </p:nvGrpSpPr>
          <p:grpSpPr>
            <a:xfrm>
              <a:off x="0" y="2580975"/>
              <a:ext cx="4588377" cy="2585529"/>
              <a:chOff x="0" y="-4550"/>
              <a:chExt cx="9143835" cy="5152509"/>
            </a:xfrm>
          </p:grpSpPr>
          <p:sp>
            <p:nvSpPr>
              <p:cNvPr id="1429" name="Shape 1429"/>
              <p:cNvSpPr/>
              <p:nvPr/>
            </p:nvSpPr>
            <p:spPr>
              <a:xfrm>
                <a:off x="7997090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0" name="Shape 1430"/>
              <p:cNvSpPr/>
              <p:nvPr/>
            </p:nvSpPr>
            <p:spPr>
              <a:xfrm>
                <a:off x="573433" y="228550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1" name="Shape 1431"/>
              <p:cNvSpPr/>
              <p:nvPr/>
            </p:nvSpPr>
            <p:spPr>
              <a:xfrm>
                <a:off x="573433" y="4003045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2" name="Shape 1432"/>
              <p:cNvSpPr/>
              <p:nvPr/>
            </p:nvSpPr>
            <p:spPr>
              <a:xfrm>
                <a:off x="0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3" name="Shape 1433"/>
              <p:cNvSpPr/>
              <p:nvPr/>
            </p:nvSpPr>
            <p:spPr>
              <a:xfrm>
                <a:off x="1720337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4" name="Shape 1434"/>
              <p:cNvSpPr/>
              <p:nvPr/>
            </p:nvSpPr>
            <p:spPr>
              <a:xfrm>
                <a:off x="1720337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5" name="Shape 1435"/>
              <p:cNvSpPr/>
              <p:nvPr/>
            </p:nvSpPr>
            <p:spPr>
              <a:xfrm>
                <a:off x="1146891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6" name="Shape 1436"/>
              <p:cNvSpPr/>
              <p:nvPr/>
            </p:nvSpPr>
            <p:spPr>
              <a:xfrm>
                <a:off x="2867228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7" name="Shape 1437"/>
              <p:cNvSpPr/>
              <p:nvPr/>
            </p:nvSpPr>
            <p:spPr>
              <a:xfrm>
                <a:off x="2293783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8" name="Shape 1438"/>
              <p:cNvSpPr/>
              <p:nvPr/>
            </p:nvSpPr>
            <p:spPr>
              <a:xfrm>
                <a:off x="2293783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39" name="Shape 1439"/>
              <p:cNvSpPr/>
              <p:nvPr/>
            </p:nvSpPr>
            <p:spPr>
              <a:xfrm>
                <a:off x="4014120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0" name="Shape 1440"/>
              <p:cNvSpPr/>
              <p:nvPr/>
            </p:nvSpPr>
            <p:spPr>
              <a:xfrm>
                <a:off x="3440674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1" name="Shape 1441"/>
              <p:cNvSpPr/>
              <p:nvPr/>
            </p:nvSpPr>
            <p:spPr>
              <a:xfrm>
                <a:off x="3440674" y="4003045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2" name="Shape 1442"/>
              <p:cNvSpPr/>
              <p:nvPr/>
            </p:nvSpPr>
            <p:spPr>
              <a:xfrm>
                <a:off x="5145436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3" name="Shape 1443"/>
              <p:cNvSpPr/>
              <p:nvPr/>
            </p:nvSpPr>
            <p:spPr>
              <a:xfrm>
                <a:off x="4571990" y="343053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4" name="Shape 1444"/>
              <p:cNvSpPr/>
              <p:nvPr/>
            </p:nvSpPr>
            <p:spPr>
              <a:xfrm>
                <a:off x="6292327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5" name="Shape 1445"/>
              <p:cNvSpPr/>
              <p:nvPr/>
            </p:nvSpPr>
            <p:spPr>
              <a:xfrm>
                <a:off x="5718882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6" name="Shape 1446"/>
              <p:cNvSpPr/>
              <p:nvPr/>
            </p:nvSpPr>
            <p:spPr>
              <a:xfrm>
                <a:off x="7431431" y="56796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7" name="Shape 1447"/>
              <p:cNvSpPr/>
              <p:nvPr/>
            </p:nvSpPr>
            <p:spPr>
              <a:xfrm>
                <a:off x="6857986" y="-4550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8" name="Shape 1448"/>
              <p:cNvSpPr/>
              <p:nvPr/>
            </p:nvSpPr>
            <p:spPr>
              <a:xfrm>
                <a:off x="6857986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49" name="Shape 1449"/>
              <p:cNvSpPr/>
              <p:nvPr/>
            </p:nvSpPr>
            <p:spPr>
              <a:xfrm>
                <a:off x="8570535" y="228550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50" name="Shape 1450"/>
              <p:cNvSpPr/>
              <p:nvPr/>
            </p:nvSpPr>
            <p:spPr>
              <a:xfrm>
                <a:off x="7997090" y="343053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51" name="Shape 1451"/>
              <p:cNvSpPr/>
              <p:nvPr/>
            </p:nvSpPr>
            <p:spPr>
              <a:xfrm>
                <a:off x="4571990" y="-4550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  <p:grpSp>
          <p:nvGrpSpPr>
            <p:cNvPr id="1452" name="Shape 1452"/>
            <p:cNvGrpSpPr/>
            <p:nvPr/>
          </p:nvGrpSpPr>
          <p:grpSpPr>
            <a:xfrm rot="10800000" flipH="1">
              <a:off x="4588375" y="2580975"/>
              <a:ext cx="4588377" cy="2585529"/>
              <a:chOff x="0" y="-4550"/>
              <a:chExt cx="9143835" cy="5152509"/>
            </a:xfrm>
          </p:grpSpPr>
          <p:sp>
            <p:nvSpPr>
              <p:cNvPr id="1453" name="Shape 1453"/>
              <p:cNvSpPr/>
              <p:nvPr/>
            </p:nvSpPr>
            <p:spPr>
              <a:xfrm>
                <a:off x="7997090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54" name="Shape 1454"/>
              <p:cNvSpPr/>
              <p:nvPr/>
            </p:nvSpPr>
            <p:spPr>
              <a:xfrm>
                <a:off x="573433" y="228550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55" name="Shape 1455"/>
              <p:cNvSpPr/>
              <p:nvPr/>
            </p:nvSpPr>
            <p:spPr>
              <a:xfrm>
                <a:off x="573433" y="4003045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56" name="Shape 1456"/>
              <p:cNvSpPr/>
              <p:nvPr/>
            </p:nvSpPr>
            <p:spPr>
              <a:xfrm>
                <a:off x="0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57" name="Shape 1457"/>
              <p:cNvSpPr/>
              <p:nvPr/>
            </p:nvSpPr>
            <p:spPr>
              <a:xfrm>
                <a:off x="1720337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58" name="Shape 1458"/>
              <p:cNvSpPr/>
              <p:nvPr/>
            </p:nvSpPr>
            <p:spPr>
              <a:xfrm>
                <a:off x="1720337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59" name="Shape 1459"/>
              <p:cNvSpPr/>
              <p:nvPr/>
            </p:nvSpPr>
            <p:spPr>
              <a:xfrm>
                <a:off x="1146891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0" name="Shape 1460"/>
              <p:cNvSpPr/>
              <p:nvPr/>
            </p:nvSpPr>
            <p:spPr>
              <a:xfrm>
                <a:off x="2867228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1" name="Shape 1461"/>
              <p:cNvSpPr/>
              <p:nvPr/>
            </p:nvSpPr>
            <p:spPr>
              <a:xfrm>
                <a:off x="2293783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2" name="Shape 1462"/>
              <p:cNvSpPr/>
              <p:nvPr/>
            </p:nvSpPr>
            <p:spPr>
              <a:xfrm>
                <a:off x="2293783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3" name="Shape 1463"/>
              <p:cNvSpPr/>
              <p:nvPr/>
            </p:nvSpPr>
            <p:spPr>
              <a:xfrm>
                <a:off x="4014120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4" name="Shape 1464"/>
              <p:cNvSpPr/>
              <p:nvPr/>
            </p:nvSpPr>
            <p:spPr>
              <a:xfrm>
                <a:off x="3440674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5" name="Shape 1465"/>
              <p:cNvSpPr/>
              <p:nvPr/>
            </p:nvSpPr>
            <p:spPr>
              <a:xfrm>
                <a:off x="3440674" y="4003045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6" name="Shape 1466"/>
              <p:cNvSpPr/>
              <p:nvPr/>
            </p:nvSpPr>
            <p:spPr>
              <a:xfrm>
                <a:off x="5145436" y="2858018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7" name="Shape 1467"/>
              <p:cNvSpPr/>
              <p:nvPr/>
            </p:nvSpPr>
            <p:spPr>
              <a:xfrm>
                <a:off x="4571990" y="343053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8" name="Shape 1468"/>
              <p:cNvSpPr/>
              <p:nvPr/>
            </p:nvSpPr>
            <p:spPr>
              <a:xfrm>
                <a:off x="6292327" y="4575559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69" name="Shape 1469"/>
              <p:cNvSpPr/>
              <p:nvPr/>
            </p:nvSpPr>
            <p:spPr>
              <a:xfrm>
                <a:off x="5718882" y="1140477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70" name="Shape 1470"/>
              <p:cNvSpPr/>
              <p:nvPr/>
            </p:nvSpPr>
            <p:spPr>
              <a:xfrm>
                <a:off x="7431431" y="56796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71" name="Shape 1471"/>
              <p:cNvSpPr/>
              <p:nvPr/>
            </p:nvSpPr>
            <p:spPr>
              <a:xfrm>
                <a:off x="6857986" y="-4550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72" name="Shape 1472"/>
              <p:cNvSpPr/>
              <p:nvPr/>
            </p:nvSpPr>
            <p:spPr>
              <a:xfrm>
                <a:off x="6857986" y="171299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73" name="Shape 1473"/>
              <p:cNvSpPr/>
              <p:nvPr/>
            </p:nvSpPr>
            <p:spPr>
              <a:xfrm>
                <a:off x="8570535" y="2285504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74" name="Shape 1474"/>
              <p:cNvSpPr/>
              <p:nvPr/>
            </p:nvSpPr>
            <p:spPr>
              <a:xfrm>
                <a:off x="7997090" y="3430531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  <p:sp>
            <p:nvSpPr>
              <p:cNvPr id="1475" name="Shape 1475"/>
              <p:cNvSpPr/>
              <p:nvPr/>
            </p:nvSpPr>
            <p:spPr>
              <a:xfrm>
                <a:off x="4571990" y="-4550"/>
                <a:ext cx="573300" cy="572400"/>
              </a:xfrm>
              <a:prstGeom prst="rect">
                <a:avLst/>
              </a:prstGeom>
              <a:solidFill>
                <a:srgbClr val="5FBBC5"/>
              </a:solidFill>
              <a:ln>
                <a:noFill/>
              </a:ln>
            </p:spPr>
            <p:txBody>
              <a:bodyPr wrap="square" lIns="91425" tIns="91425" rIns="91425" bIns="91425" anchor="ctr" anchorCtr="0">
                <a:noAutofit/>
              </a:bodyPr>
              <a:lstStyle/>
              <a:p>
                <a:pPr marL="0" lvl="0" indent="0">
                  <a:spcBef>
                    <a:spcPts val="0"/>
                  </a:spcBef>
                  <a:buNone/>
                </a:pPr>
                <a:endParaRPr/>
              </a:p>
            </p:txBody>
          </p:sp>
        </p:grp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457200" y="510775"/>
            <a:ext cx="6408300" cy="8574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b" anchorCtr="0"/>
          <a:lstStyle>
            <a:lvl1pPr lvl="0">
              <a:spcBef>
                <a:spcPts val="0"/>
              </a:spcBef>
              <a:buClr>
                <a:srgbClr val="9ED155"/>
              </a:buClr>
              <a:buSzPts val="3000"/>
              <a:buFont typeface="Roboto Slab"/>
              <a:buNone/>
              <a:defRPr sz="3000">
                <a:solidFill>
                  <a:srgbClr val="9ED155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lvl="1">
              <a:spcBef>
                <a:spcPts val="0"/>
              </a:spcBef>
              <a:buClr>
                <a:srgbClr val="9ED155"/>
              </a:buClr>
              <a:buSzPts val="3000"/>
              <a:buFont typeface="Roboto Slab"/>
              <a:buNone/>
              <a:defRPr sz="3000">
                <a:solidFill>
                  <a:srgbClr val="9ED155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lvl="2">
              <a:spcBef>
                <a:spcPts val="0"/>
              </a:spcBef>
              <a:buClr>
                <a:srgbClr val="9ED155"/>
              </a:buClr>
              <a:buSzPts val="3000"/>
              <a:buFont typeface="Roboto Slab"/>
              <a:buNone/>
              <a:defRPr sz="3000">
                <a:solidFill>
                  <a:srgbClr val="9ED155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lvl="3">
              <a:spcBef>
                <a:spcPts val="0"/>
              </a:spcBef>
              <a:buClr>
                <a:srgbClr val="9ED155"/>
              </a:buClr>
              <a:buSzPts val="3000"/>
              <a:buFont typeface="Roboto Slab"/>
              <a:buNone/>
              <a:defRPr sz="3000">
                <a:solidFill>
                  <a:srgbClr val="9ED155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lvl="4">
              <a:spcBef>
                <a:spcPts val="0"/>
              </a:spcBef>
              <a:buClr>
                <a:srgbClr val="9ED155"/>
              </a:buClr>
              <a:buSzPts val="3000"/>
              <a:buFont typeface="Roboto Slab"/>
              <a:buNone/>
              <a:defRPr sz="3000">
                <a:solidFill>
                  <a:srgbClr val="9ED155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lvl="5">
              <a:spcBef>
                <a:spcPts val="0"/>
              </a:spcBef>
              <a:buClr>
                <a:srgbClr val="9ED155"/>
              </a:buClr>
              <a:buSzPts val="3000"/>
              <a:buFont typeface="Roboto Slab"/>
              <a:buNone/>
              <a:defRPr sz="3000">
                <a:solidFill>
                  <a:srgbClr val="9ED155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lvl="6">
              <a:spcBef>
                <a:spcPts val="0"/>
              </a:spcBef>
              <a:buClr>
                <a:srgbClr val="9ED155"/>
              </a:buClr>
              <a:buSzPts val="3000"/>
              <a:buFont typeface="Roboto Slab"/>
              <a:buNone/>
              <a:defRPr sz="3000">
                <a:solidFill>
                  <a:srgbClr val="9ED155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lvl="7">
              <a:spcBef>
                <a:spcPts val="0"/>
              </a:spcBef>
              <a:buClr>
                <a:srgbClr val="9ED155"/>
              </a:buClr>
              <a:buSzPts val="3000"/>
              <a:buFont typeface="Roboto Slab"/>
              <a:buNone/>
              <a:defRPr sz="3000">
                <a:solidFill>
                  <a:srgbClr val="9ED155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lvl="8">
              <a:spcBef>
                <a:spcPts val="0"/>
              </a:spcBef>
              <a:buClr>
                <a:srgbClr val="9ED155"/>
              </a:buClr>
              <a:buSzPts val="3000"/>
              <a:buFont typeface="Roboto Slab"/>
              <a:buNone/>
              <a:defRPr sz="3000">
                <a:solidFill>
                  <a:srgbClr val="9ED155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457200" y="1504950"/>
            <a:ext cx="6408300" cy="32667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t" anchorCtr="0"/>
          <a:lstStyle>
            <a:lvl1pPr lvl="0">
              <a:spcBef>
                <a:spcPts val="600"/>
              </a:spcBef>
              <a:buClr>
                <a:srgbClr val="9ED155"/>
              </a:buClr>
              <a:buSzPts val="2400"/>
              <a:buFont typeface="Muli Light"/>
              <a:buChar char="▪"/>
              <a:defRPr sz="24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defRPr>
            </a:lvl1pPr>
            <a:lvl2pPr lvl="1">
              <a:spcBef>
                <a:spcPts val="480"/>
              </a:spcBef>
              <a:buClr>
                <a:srgbClr val="9ED155"/>
              </a:buClr>
              <a:buSzPts val="2400"/>
              <a:buFont typeface="Muli Light"/>
              <a:buChar char="□"/>
              <a:defRPr sz="24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defRPr>
            </a:lvl2pPr>
            <a:lvl3pPr lvl="2">
              <a:spcBef>
                <a:spcPts val="480"/>
              </a:spcBef>
              <a:buClr>
                <a:srgbClr val="9ED155"/>
              </a:buClr>
              <a:buSzPts val="2400"/>
              <a:buFont typeface="Muli Light"/>
              <a:buChar char="▫"/>
              <a:defRPr sz="24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defRPr>
            </a:lvl3pPr>
            <a:lvl4pPr lvl="3">
              <a:spcBef>
                <a:spcPts val="360"/>
              </a:spcBef>
              <a:buClr>
                <a:srgbClr val="266D78"/>
              </a:buClr>
              <a:buSzPts val="2400"/>
              <a:buFont typeface="Muli Light"/>
              <a:buChar char="▫"/>
              <a:defRPr sz="24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defRPr>
            </a:lvl4pPr>
            <a:lvl5pPr lvl="4">
              <a:spcBef>
                <a:spcPts val="360"/>
              </a:spcBef>
              <a:buClr>
                <a:srgbClr val="266D78"/>
              </a:buClr>
              <a:buSzPts val="2400"/>
              <a:buFont typeface="Muli Light"/>
              <a:buChar char="▫"/>
              <a:defRPr sz="24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defRPr>
            </a:lvl5pPr>
            <a:lvl6pPr lvl="5">
              <a:spcBef>
                <a:spcPts val="360"/>
              </a:spcBef>
              <a:buClr>
                <a:srgbClr val="266D78"/>
              </a:buClr>
              <a:buSzPts val="2400"/>
              <a:buFont typeface="Muli Light"/>
              <a:buChar char="▫"/>
              <a:defRPr sz="24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defRPr>
            </a:lvl6pPr>
            <a:lvl7pPr lvl="6">
              <a:spcBef>
                <a:spcPts val="360"/>
              </a:spcBef>
              <a:buClr>
                <a:srgbClr val="266D78"/>
              </a:buClr>
              <a:buSzPts val="2400"/>
              <a:buFont typeface="Muli Light"/>
              <a:buChar char="▫"/>
              <a:defRPr sz="24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defRPr>
            </a:lvl7pPr>
            <a:lvl8pPr lvl="7">
              <a:spcBef>
                <a:spcPts val="360"/>
              </a:spcBef>
              <a:buClr>
                <a:srgbClr val="266D78"/>
              </a:buClr>
              <a:buSzPts val="2400"/>
              <a:buFont typeface="Muli Light"/>
              <a:buChar char="▫"/>
              <a:defRPr sz="24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defRPr>
            </a:lvl8pPr>
            <a:lvl9pPr lvl="8">
              <a:spcBef>
                <a:spcPts val="360"/>
              </a:spcBef>
              <a:buClr>
                <a:srgbClr val="266D78"/>
              </a:buClr>
              <a:buSzPts val="2400"/>
              <a:buFont typeface="Muli Light"/>
              <a:buChar char="▫"/>
              <a:defRPr sz="24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sldNum" idx="12"/>
          </p:nvPr>
        </p:nvSpPr>
        <p:spPr>
          <a:xfrm>
            <a:off x="8570575" y="4571050"/>
            <a:ext cx="573300" cy="5724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0" algn="ct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rgbClr val="FFFFFF"/>
                </a:solidFill>
                <a:latin typeface="Muli Black"/>
                <a:ea typeface="Muli Black"/>
                <a:cs typeface="Muli Black"/>
                <a:sym typeface="Muli Black"/>
              </a:rPr>
              <a:t>‹#›</a:t>
            </a:fld>
            <a:endParaRPr lang="en" sz="1300">
              <a:solidFill>
                <a:srgbClr val="FFFFFF"/>
              </a:solidFill>
              <a:latin typeface="Muli Black"/>
              <a:ea typeface="Muli Black"/>
              <a:cs typeface="Muli Black"/>
              <a:sym typeface="Muli Black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8" r:id="rId1"/>
    <p:sldLayoutId id="2147483659" r:id="rId2"/>
    <p:sldLayoutId id="2147483660" r:id="rId3"/>
  </p:sldLayoutIdLst>
  <p:transition>
    <p:fade thruBlk="1"/>
  </p:transition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twitter.com/googledocs/status/730087240156643328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0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5" name="Shape 2015"/>
          <p:cNvSpPr txBox="1"/>
          <p:nvPr/>
        </p:nvSpPr>
        <p:spPr>
          <a:xfrm>
            <a:off x="2163850" y="914275"/>
            <a:ext cx="6322800" cy="13809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t" anchorCtr="0">
            <a:noAutofit/>
          </a:bodyPr>
          <a:lstStyle/>
          <a:p>
            <a:pPr marL="0" lvl="0" indent="-69850" rtl="0">
              <a:spcBef>
                <a:spcPts val="0"/>
              </a:spcBef>
              <a:buClr>
                <a:schemeClr val="dk1"/>
              </a:buClr>
              <a:buSzPts val="1100"/>
              <a:buFont typeface="Arial"/>
              <a:buNone/>
            </a:pPr>
            <a:r>
              <a:rPr lang="en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rPr>
              <a:t>Now you can use any emoji as an icon!</a:t>
            </a:r>
          </a:p>
          <a:p>
            <a:pPr marL="0" lvl="0" indent="-69850" rtl="0">
              <a:spcBef>
                <a:spcPts val="0"/>
              </a:spcBef>
              <a:buClr>
                <a:schemeClr val="dk1"/>
              </a:buClr>
              <a:buSzPts val="1100"/>
              <a:buFont typeface="Arial"/>
              <a:buNone/>
            </a:pPr>
            <a:r>
              <a:rPr lang="en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rPr>
              <a:t>And of course it resizes without losing quality and you can change the color.</a:t>
            </a:r>
          </a:p>
          <a:p>
            <a:pPr marL="0" lvl="0" indent="0" rtl="0">
              <a:spcBef>
                <a:spcPts val="0"/>
              </a:spcBef>
              <a:buNone/>
            </a:pPr>
            <a:endParaRPr>
              <a:solidFill>
                <a:srgbClr val="266D78"/>
              </a:solidFill>
              <a:latin typeface="Muli Light"/>
              <a:ea typeface="Muli Light"/>
              <a:cs typeface="Muli Light"/>
              <a:sym typeface="Muli Light"/>
            </a:endParaRPr>
          </a:p>
          <a:p>
            <a:pPr marL="0" lvl="0" indent="0">
              <a:spcBef>
                <a:spcPts val="0"/>
              </a:spcBef>
              <a:buNone/>
            </a:pPr>
            <a:r>
              <a:rPr lang="en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rPr>
              <a:t>How? Follow Google instructions </a:t>
            </a:r>
            <a:r>
              <a:rPr lang="en" u="sng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  <a:hlinkClick r:id="rId3"/>
              </a:rPr>
              <a:t>https://twitter.com/googledocs/status/730087240156643328</a:t>
            </a:r>
          </a:p>
          <a:p>
            <a:pPr marL="0" lvl="0" indent="0" rtl="0">
              <a:spcBef>
                <a:spcPts val="0"/>
              </a:spcBef>
              <a:buNone/>
            </a:pPr>
            <a:endParaRPr>
              <a:solidFill>
                <a:srgbClr val="266D78"/>
              </a:solidFill>
              <a:latin typeface="Muli Light"/>
              <a:ea typeface="Muli Light"/>
              <a:cs typeface="Muli Light"/>
              <a:sym typeface="Muli Light"/>
            </a:endParaRPr>
          </a:p>
          <a:p>
            <a:pPr marL="0" lvl="0" indent="0" rtl="0">
              <a:spcBef>
                <a:spcPts val="0"/>
              </a:spcBef>
              <a:buNone/>
            </a:pPr>
            <a:endParaRPr>
              <a:solidFill>
                <a:srgbClr val="266D78"/>
              </a:solidFill>
              <a:latin typeface="Muli Light"/>
              <a:ea typeface="Muli Light"/>
              <a:cs typeface="Muli Light"/>
              <a:sym typeface="Muli Light"/>
            </a:endParaRPr>
          </a:p>
          <a:p>
            <a:pPr marL="0" lvl="0" indent="-69850" rtl="0">
              <a:spcBef>
                <a:spcPts val="0"/>
              </a:spcBef>
              <a:buClr>
                <a:schemeClr val="dk1"/>
              </a:buClr>
              <a:buSzPts val="1100"/>
              <a:buFont typeface="Arial"/>
              <a:buNone/>
            </a:pPr>
            <a:endParaRPr>
              <a:solidFill>
                <a:srgbClr val="266D78"/>
              </a:solidFill>
              <a:latin typeface="Muli Light"/>
              <a:ea typeface="Muli Light"/>
              <a:cs typeface="Muli Light"/>
              <a:sym typeface="Muli Light"/>
            </a:endParaRPr>
          </a:p>
          <a:p>
            <a:pPr marL="0" lvl="0" indent="0" rtl="0">
              <a:spcBef>
                <a:spcPts val="0"/>
              </a:spcBef>
              <a:buNone/>
            </a:pPr>
            <a:endParaRPr>
              <a:solidFill>
                <a:srgbClr val="266D78"/>
              </a:solidFill>
              <a:latin typeface="Muli Light"/>
              <a:ea typeface="Muli Light"/>
              <a:cs typeface="Muli Light"/>
              <a:sym typeface="Muli Light"/>
            </a:endParaRPr>
          </a:p>
        </p:txBody>
      </p:sp>
      <p:sp>
        <p:nvSpPr>
          <p:cNvPr id="2016" name="Shape 2016"/>
          <p:cNvSpPr txBox="1"/>
          <p:nvPr/>
        </p:nvSpPr>
        <p:spPr>
          <a:xfrm>
            <a:off x="808100" y="2374250"/>
            <a:ext cx="7327500" cy="25707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t" anchorCtr="0">
            <a:noAutofit/>
          </a:bodyPr>
          <a:lstStyle/>
          <a:p>
            <a:pPr marL="0" lvl="0" indent="0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3600">
                <a:solidFill>
                  <a:srgbClr val="266D78"/>
                </a:solidFill>
                <a:latin typeface="Muli Light"/>
                <a:ea typeface="Muli Light"/>
                <a:cs typeface="Muli Light"/>
                <a:sym typeface="Muli Light"/>
              </a:rPr>
              <a:t>✋👆👉👍👤👦👧👨👩👪💃🏃💑❤😂😉😋😒😭👶😸🐟🍒🍔💣📌📖🔨🎃🎈🎨🏈🏰🌏🔌🔑</a:t>
            </a:r>
            <a:r>
              <a:rPr lang="en" sz="2400">
                <a:solidFill>
                  <a:srgbClr val="DFE954"/>
                </a:solidFill>
                <a:highlight>
                  <a:srgbClr val="266D78"/>
                </a:highlight>
                <a:latin typeface="Muli Light"/>
                <a:ea typeface="Muli Light"/>
                <a:cs typeface="Muli Light"/>
                <a:sym typeface="Muli Light"/>
              </a:rPr>
              <a:t> and many more...</a:t>
            </a:r>
          </a:p>
        </p:txBody>
      </p:sp>
      <p:sp>
        <p:nvSpPr>
          <p:cNvPr id="2017" name="Shape 2017"/>
          <p:cNvSpPr txBox="1"/>
          <p:nvPr/>
        </p:nvSpPr>
        <p:spPr>
          <a:xfrm>
            <a:off x="648975" y="856414"/>
            <a:ext cx="1440600" cy="12960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marL="0" lvl="0" indent="-69850" algn="ctr">
              <a:spcBef>
                <a:spcPts val="0"/>
              </a:spcBef>
              <a:buClr>
                <a:schemeClr val="dk1"/>
              </a:buClr>
              <a:buSzPts val="1100"/>
              <a:buFont typeface="Arial"/>
              <a:buNone/>
            </a:pPr>
            <a:r>
              <a:rPr lang="en" sz="9600">
                <a:solidFill>
                  <a:srgbClr val="9ED155"/>
                </a:solidFill>
              </a:rPr>
              <a:t>😉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Nym template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42</Words>
  <Application>Microsoft Office PowerPoint</Application>
  <PresentationFormat>On-screen Show (16:9)</PresentationFormat>
  <Paragraphs>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Muli Black</vt:lpstr>
      <vt:lpstr>Muli Light</vt:lpstr>
      <vt:lpstr>Roboto Slab</vt:lpstr>
      <vt:lpstr>Nym template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cairuhong</cp:lastModifiedBy>
  <cp:revision>1</cp:revision>
  <dcterms:modified xsi:type="dcterms:W3CDTF">2017-12-27T18:39:18Z</dcterms:modified>
</cp:coreProperties>
</file>