
<file path=[Content_Types].xml><?xml version="1.0" encoding="utf-8"?>
<Types xmlns="http://schemas.openxmlformats.org/package/2006/content-types">
  <Default Extension="rels" ContentType="application/vnd.openxmlformats-package.relationships+xml"/>
  <Default Extension="jpeg" ContentType="image/jpeg"/>
  <Override PartName="/docProps/app.xml" ContentType="application/vnd.openxmlformats-officedocument.extended-properti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&#65279;<?xml version="1.0" encoding="utf-8" standalone="yes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officeDocument/2006/relationships/extended-properties" Target="docProps/app.xml" /><Relationship Id="rId4" Type="http://schemas.openxmlformats.org/package/2006/relationships/metadata/thumbnail" Target="docProps/thumbnail.jpeg" /></Relationships>
</file>

<file path=ppt/presentation.xml><?xml version="1.0" encoding="utf-8"?>
<!--Generated by Aspose.Slides for Java 15.6.0.0-->
<p:presentation xmlns:r="http://schemas.openxmlformats.org/officeDocument/2006/relationships" xmlns:a="http://schemas.openxmlformats.org/drawingml/2006/main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custDataLst>
    <p:tags r:id="rId3"/>
  </p:custDataLst>
  <p:defaultTextStyle>
    <a:defPPr>
      <a:defRPr lang="en-US" smtId="4294967295"/>
    </a:defPPr>
    <a:lvl1pPr marL="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/>
</p:presentationPr>
</file>

<file path=ppt/tableStyles.xml><?xml version="1.0" encoding="utf-8"?>
<a:tblStyleLst xmlns:r="http://schemas.openxmlformats.org/officeDocument/2006/relationships"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>
      <p:cViewPr>
        <p:scale>
          <a:sx n="0" d="100"/>
          <a:sy n="0" d="100"/>
        </p:scale>
        <p:origin x="0" y="0"/>
      </p:cViewPr>
    </p:cSldViewPr>
  </p:slideViewPr>
  <p:notesViewPr>
    <p:cSldViewPr>
      <p:cViewPr>
        <p:scale>
          <a:sx n="0" d="100"/>
          <a:sy n="0" d="100"/>
        </p:scale>
        <p:origin x="0" y="0"/>
      </p:cViewPr>
    </p:cSldViewPr>
  </p:notesViewPr>
</p:viewPr>
</file>

<file path=ppt/_rels/presentation.xml.rels>&#65279;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 /><Relationship Id="rId2" Type="http://schemas.openxmlformats.org/officeDocument/2006/relationships/slide" Target="slides/slide1.xml" /><Relationship Id="rId3" Type="http://schemas.openxmlformats.org/officeDocument/2006/relationships/tags" Target="tags/tag1.xml" /><Relationship Id="rId4" Type="http://schemas.openxmlformats.org/officeDocument/2006/relationships/presProps" Target="presProps.xml" /><Relationship Id="rId5" Type="http://schemas.openxmlformats.org/officeDocument/2006/relationships/viewProps" Target="viewProps.xml" /><Relationship Id="rId6" Type="http://schemas.openxmlformats.org/officeDocument/2006/relationships/theme" Target="theme/theme1.xml" /><Relationship Id="rId7" Type="http://schemas.openxmlformats.org/officeDocument/2006/relationships/tableStyles" Target="tableStyles.xml" /></Relationships>
</file>

<file path=ppt/slideLayouts/_rels/slideLayout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Masters/_rels/slideMaster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">
    <p:bg>
      <p:bgRef idx="1001">
        <a:schemeClr val="bg1"/>
      </p:bgRef>
    </p:bg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0000"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slide1.xml><?xml version="1.0" encoding="utf-8"?>
<p:sld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New shape"/>
          <p:cNvSpPr/>
          <p:nvPr/>
        </p:nvSpPr>
        <p:spPr>
          <a:xfrm>
            <a:off x="1905000" y="952500"/>
            <a:ext cx="4445000" cy="4445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smtId="4294967295">
                <a:solidFill>
                  <a:srgbClr val="000000"/>
                </a:solidFill>
              </a:rPr>
              <a:t>A quick brown fox jumps over the lazy dog. A quick brown fox jumps over the lazy dog.</a:t>
            </a:r>
          </a:p>
        </p:txBody>
      </p:sp>
      <p:sp>
        <p:nvSpPr>
          <p:cNvPr id="2" name="TextBox"/>
          <p:cNvSpPr txBox="1">
            <a:spLocks noGrp="1" noSelect="1" noRot="1" noMove="1"/>
          </p:cNvSpPr>
          <p:nvPr/>
        </p:nvSpPr>
        <p:spPr>
          <a:xfrm>
            <a:off x="1366520" y="2644140"/>
            <a:ext cx="6411372" cy="1569660"/>
          </a:xfrm>
          <a:prstGeom prst="rect">
            <a:avLst/>
          </a:prstGeom>
          <a:noFill/>
        </p:spPr>
        <p:txBody>
          <a:bodyPr wrap="none" rtlCol="0" anchor="ctr" anchorCtr="1">
            <a:spAutoFit/>
          </a:bodyPr>
          <a:lstStyle>
            <a:lvl1pPr algn="l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defRPr lang="en-US" sz="3200" b="1" noProof="1" dirty="0">
                <a:solidFill>
                  <a:prstClr val="red">
                    <a:lumOff val="30000"/>
                    <a:alpha val="40000"/>
                  </a:prstClr>
                </a:solidFill>
                <a:effectLst>
                  <a:outerShdw blurRad="50800" dist="38100" algn="tr" rotWithShape="0">
                    <a:prstClr val="black">
                      <a:alpha val="80000"/>
                    </a:prstClr>
                  </a:outerShdw>
                </a:effectLst>
                <a:latin typeface="Calibri" pitchFamily="34" charset="0"/>
              </a:defRPr>
            </a:lvl1pPr>
          </a:lstStyle>
          <a:p>
            <a:pPr algn="ctr"/>
            <a:r>
              <a:t>Evaluation only.</a:t>
            </a:r>
          </a:p>
          <a:p>
            <a:pPr algn="ctr"/>
            <a:r>
              <a:t>Created with Aspose.Slides for Java 15.6.0.0</a:t>
            </a:r>
          </a:p>
          <a:p>
            <a:pPr algn="ctr"/>
            <a:r>
              <a:t>Copyright 2004-2015 Aspose Pty Ltd.</a:t>
            </a:r>
          </a:p>
        </p:txBody>
      </p:sp>
    </p:spTree>
  </p:cSld>
  <p:clrMapOvr>
    <a:masterClrMapping/>
  </p:clrMapOvr>
  <p:transition/>
  <p:timing/>
</p:sld>
</file>

<file path=ppt/tags/tag1.xml><?xml version="1.0" encoding="utf-8"?>
<p:tagLst xmlns:p="http://schemas.openxmlformats.org/presentationml/2006/main">
  <p:tag name="AS_RELEASE_DATE" val="2015.07.27"/>
  <p:tag name="AS_TITLE" val="Aspose.Slides for Java"/>
  <p:tag name="AS_VERSION" val="15.6.0.0"/>
</p:tagLst>
</file>

<file path=ppt/theme/theme1.xml><?xml version="1.0" encoding="utf-8"?>
<a:theme xmlns:r="http://schemas.openxmlformats.org/officeDocument/2006/relationships" xmlns:a="http://schemas.openxmlformats.org/drawingml/2006/main" name="Office Theme">
  <a:themeElements>
    <a:clrScheme name="Office">
      <a:dk1>
        <a:sysClr val="windowText" lastClr="000000"/>
      </a:dk1>
      <a:lt1>
        <a:sysClr val="window" lastClr="FFFE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docProps/app.xml><?xml version="1.0" encoding="utf-8"?>
<Properties xmlns="http://schemas.openxmlformats.org/officeDocument/2006/extended-properties">
  <Template/>
  <Manager/>
  <Company/>
  <PresentationFormat>����� (4:3)</PresentationFormat>
  <TotalTime>10000</TotalTime>
  <SharedDoc>0</SharedDoc>
  <Application>Aspose.Slides for Java 15.6.0.0</Application>
  <AppVersion>14.0000</AppVersion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cp:revision>1</cp:revision>
  <cp:lastPrinted>2016-02-16T14:52:48.167</cp:lastPrinted>
  <dcterms:created xsi:type="dcterms:W3CDTF">2016-02-16T14:52:48Z</dcterms:created>
  <dcterms:modified xsi:type="dcterms:W3CDTF">2016-02-16T14:52:48Z</dcterms:modified>
</cp:coreProperties>
</file>

<file path=docProps/thumbnail.jpeg>
</file>