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handoutMasterIdLst>
    <p:handoutMasterId r:id="rId6"/>
  </p:handoutMasterIdLst>
  <p:sldIdLst>
    <p:sldId id="259" r:id="rId2"/>
    <p:sldId id="260" r:id="rId3"/>
    <p:sldId id="261" r:id="rId4"/>
  </p:sldIdLst>
  <p:sldSz cx="9144000" cy="6858000" type="screen4x3"/>
  <p:notesSz cx="6858000" cy="9144000"/>
  <p:custDataLst>
    <p:tags r:id="rId7"/>
  </p:custDataLst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16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88" y="-90"/>
      </p:cViewPr>
      <p:guideLst>
        <p:guide orient="horz" pos="2880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11" Type="http://schemas.openxmlformats.org/officeDocument/2006/relationships/tableStyles" Target="tableStyles.xml"/><Relationship Id="rId5" Type="http://schemas.openxmlformats.org/officeDocument/2006/relationships/notesMaster" Target="notesMasters/notesMaster1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74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74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fld id="{083D93E9-8F7A-4EFC-BFCF-DC02A8AC45F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300724551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="" xmlns:a14="http://schemas.microsoft.com/office/drawing/2010/main" val="1"/>
            </a:ext>
          </a:extLst>
        </p:spPr>
      </p:sp>
      <p:sp>
        <p:nvSpPr>
          <p:cNvPr id="194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194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94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fld id="{166DCAD6-EEAA-4E7E-9344-A658937C7EB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44640359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041400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D1898A-8735-4EFA-A0B2-97E00E9AEEE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0420414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034FAA-652B-4F89-8572-BF8D61B243E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4711641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0B060F9-F154-4556-8938-A5FF3B3EDDA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6953754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C13AB2A-7172-46DD-B3B0-57B0E06DEA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4137977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62262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2410C96-8333-4094-8154-E6FB9E762A0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7074753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71EC6D4-2019-4192-8F89-E7B77FBF272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1630875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274638"/>
            <a:ext cx="78867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1489075"/>
            <a:ext cx="3867150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3888" y="2193925"/>
            <a:ext cx="3867150" cy="397827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1850" y="1489075"/>
            <a:ext cx="3868738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1850" y="2193925"/>
            <a:ext cx="3868738" cy="397827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BA06B5-4372-4FB2-BA9D-1F5FDFFF366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4063508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ACF4A6B-7966-41F6-99F1-B8A32398313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5326660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E352B3B-E548-49E2-AFF5-2B0987575D1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0401952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101850"/>
            <a:ext cx="2949575" cy="3759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8694B74-3879-4F56-B6E4-6D43AFF582F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2637589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101850"/>
            <a:ext cx="2949575" cy="3759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DEB0EA-21C5-4067-A256-24B8E5B70A9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384155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pPr>
              <a:defRPr/>
            </a:pPr>
            <a:fld id="{2FA0BBE3-9487-40D7-9406-767E34AAAAB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pattFill prst="pct5">
          <a:fgClr>
            <a:schemeClr val="accent1"/>
          </a:fgClr>
          <a:bgClr>
            <a:schemeClr val="bg1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524000" y="914400"/>
            <a:ext cx="6019800" cy="52387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eaLnBrk="1" hangingPunct="1">
              <a:defRPr/>
            </a:pPr>
            <a:r>
              <a:rPr lang="en-US" sz="2800" b="1" dirty="0">
                <a:solidFill>
                  <a:schemeClr val="bg1">
                    <a:lumMod val="50000"/>
                  </a:schemeClr>
                </a:solidFill>
              </a:rPr>
              <a:t>Simple</a:t>
            </a:r>
            <a:r>
              <a:rPr lang="en-US" sz="28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2800" b="1" dirty="0">
                <a:solidFill>
                  <a:schemeClr val="bg1">
                    <a:lumMod val="50000"/>
                  </a:schemeClr>
                </a:solidFill>
              </a:rPr>
              <a:t>Presentation – Slide 1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524000" y="914400"/>
            <a:ext cx="6019800" cy="52387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eaLnBrk="1" hangingPunct="1">
              <a:defRPr/>
            </a:pPr>
            <a:r>
              <a:rPr lang="en-US" sz="2800" b="1" dirty="0">
                <a:solidFill>
                  <a:schemeClr val="bg1">
                    <a:lumMod val="50000"/>
                  </a:schemeClr>
                </a:solidFill>
              </a:rPr>
              <a:t>Simple</a:t>
            </a:r>
            <a:r>
              <a:rPr lang="en-US" sz="28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2800" b="1" dirty="0">
                <a:solidFill>
                  <a:schemeClr val="bg1">
                    <a:lumMod val="50000"/>
                  </a:schemeClr>
                </a:solidFill>
              </a:rPr>
              <a:t>Presentation – </a:t>
            </a:r>
            <a:r>
              <a:rPr lang="en-US" sz="2800" b="1">
                <a:solidFill>
                  <a:schemeClr val="bg1">
                    <a:lumMod val="50000"/>
                  </a:schemeClr>
                </a:solidFill>
              </a:rPr>
              <a:t>Slide </a:t>
            </a:r>
            <a:r>
              <a:rPr lang="en-US" sz="2800" b="1" smtClean="0">
                <a:solidFill>
                  <a:schemeClr val="bg1">
                    <a:lumMod val="50000"/>
                  </a:schemeClr>
                </a:solidFill>
              </a:rPr>
              <a:t>2</a:t>
            </a:r>
            <a:endParaRPr lang="en-US" sz="2800" b="1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524000" y="914400"/>
            <a:ext cx="6019800" cy="52387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eaLnBrk="1" hangingPunct="1">
              <a:defRPr/>
            </a:pPr>
            <a:r>
              <a:rPr lang="en-US" sz="2800" b="1" dirty="0">
                <a:solidFill>
                  <a:schemeClr val="bg1">
                    <a:lumMod val="50000"/>
                  </a:schemeClr>
                </a:solidFill>
              </a:rPr>
              <a:t>Simple</a:t>
            </a:r>
            <a:r>
              <a:rPr lang="en-US" sz="28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2800" b="1" dirty="0">
                <a:solidFill>
                  <a:schemeClr val="bg1">
                    <a:lumMod val="50000"/>
                  </a:schemeClr>
                </a:solidFill>
              </a:rPr>
              <a:t>Presentation – </a:t>
            </a:r>
            <a:r>
              <a:rPr lang="en-US" sz="2800" b="1">
                <a:solidFill>
                  <a:schemeClr val="bg1">
                    <a:lumMod val="50000"/>
                  </a:schemeClr>
                </a:solidFill>
              </a:rPr>
              <a:t>Slide </a:t>
            </a:r>
            <a:r>
              <a:rPr lang="en-US" sz="2800" b="1" smtClean="0">
                <a:solidFill>
                  <a:schemeClr val="bg1">
                    <a:lumMod val="50000"/>
                  </a:schemeClr>
                </a:solidFill>
              </a:rPr>
              <a:t>3</a:t>
            </a:r>
            <a:endParaRPr lang="en-US" sz="2800" b="1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S_NET" val="2.0.50727.5456"/>
  <p:tag name="AS_OS" val="Microsoft Windows NT 6.1.7601 Service Pack 1"/>
  <p:tag name="AS_RELEASE_DATE" val="2013.01.25"/>
  <p:tag name="AS_VERSION" val="7.1.0.0"/>
  <p:tag name="AS_TITLE" val="Aspose.Slides for .NET 2.0"/>
</p:tagLst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64</TotalTime>
  <Words>15</Words>
  <Application>Microsoft Office PowerPoint</Application>
  <PresentationFormat>On-screen Show (4:3)</PresentationFormat>
  <Paragraphs>3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Default Design</vt:lpstr>
      <vt:lpstr>Slide 1</vt:lpstr>
      <vt:lpstr>Slide 2</vt:lpstr>
      <vt:lpstr>Slide 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iqbal</dc:creator>
  <cp:lastModifiedBy>Shoaib</cp:lastModifiedBy>
  <cp:revision>8</cp:revision>
  <dcterms:created xsi:type="dcterms:W3CDTF">2013-02-24T12:58:26Z</dcterms:created>
  <dcterms:modified xsi:type="dcterms:W3CDTF">2014-08-19T06:11:28Z</dcterms:modified>
</cp:coreProperties>
</file>