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3" autoAdjust="0"/>
    <p:restoredTop sz="94660"/>
  </p:normalViewPr>
  <p:slideViewPr>
    <p:cSldViewPr snapToGrid="0">
      <p:cViewPr varScale="1">
        <p:scale>
          <a:sx n="74" d="100"/>
          <a:sy n="74" d="100"/>
        </p:scale>
        <p:origin x="56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20200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74901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95496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82905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20337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33031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9907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2518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03050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35856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59415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4AF161-C45E-486E-A22F-D2F4A36B6CCA}" type="datetimeFigureOut">
              <a:rPr lang="en-US" smtClean="0"/>
              <a:t>5/12/2015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42E23A-CF4B-4AB9-BB6B-8E15F2AF11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30765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Aspose.Slide</a:t>
            </a:r>
            <a:endParaRPr lang="en-US" dirty="0" smtClean="0"/>
          </a:p>
          <a:p>
            <a:r>
              <a:rPr lang="en-US" dirty="0" err="1" smtClean="0"/>
              <a:t>Aspose.Slides</a:t>
            </a:r>
            <a:endParaRPr lang="en-US" dirty="0" smtClean="0"/>
          </a:p>
          <a:p>
            <a:r>
              <a:rPr lang="en-US" dirty="0" err="1" smtClean="0"/>
              <a:t>Aspose.Slide</a:t>
            </a:r>
            <a:r>
              <a:rPr lang="en-US" dirty="0" err="1" smtClean="0"/>
              <a:t>s.Net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80747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Yuh</dc:creator>
  <cp:lastModifiedBy>Yuh</cp:lastModifiedBy>
  <cp:revision>1</cp:revision>
  <dcterms:created xsi:type="dcterms:W3CDTF">2015-05-12T04:14:52Z</dcterms:created>
  <dcterms:modified xsi:type="dcterms:W3CDTF">2015-05-12T04:15:04Z</dcterms:modified>
</cp:coreProperties>
</file>

<file path=docProps/thumbnail.jpeg>
</file>