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1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925E7C7-16D6-4095-89D0-FCE6738A1F5B}" type="doc">
      <dgm:prSet loTypeId="urn:microsoft.com/office/officeart/2005/8/layout/hChevron3" loCatId="process" qsTypeId="urn:microsoft.com/office/officeart/2005/8/quickstyle/simple1" csTypeId="urn:microsoft.com/office/officeart/2005/8/colors/accent1_2" phldr="0"/>
      <dgm:spPr/>
      <dgm:t>
        <a:bodyPr/>
        <a:lstStyle/>
        <a:p/>
      </dgm:t>
    </dgm:pt>
    <dgm:pt modelId="{91576DA0-987A-4D6F-AF83-7BB434FFCF33}" type="parTrans" cxnId="{B96941C9-54D5-4C98-9142-74A887C9872E}">
      <dgm:prSet/>
      <dgm:spPr/>
      <dgm:t>
        <a:bodyPr/>
        <a:lstStyle/>
        <a:p/>
      </dgm:t>
    </dgm:pt>
    <dgm:pt modelId="{AEAA8DFB-2F50-4E02-B677-BD0215013C04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8503FF37-C944-4D9A-931C-0C833A1FFBA3}" type="sibTrans" cxnId="{B96941C9-54D5-4C98-9142-74A887C9872E}">
      <dgm:prSet/>
      <dgm:spPr/>
      <dgm:t>
        <a:bodyPr/>
        <a:lstStyle/>
        <a:p/>
      </dgm:t>
    </dgm:pt>
    <dgm:pt modelId="{31771673-6A2C-4A4E-BCD5-4595DC4E39EE}" type="parTrans" cxnId="{9E5D97FE-E8C3-4972-B24B-B6D0A2FB3FBB}">
      <dgm:prSet/>
      <dgm:spPr/>
      <dgm:t>
        <a:bodyPr/>
        <a:lstStyle/>
        <a:p/>
      </dgm:t>
    </dgm:pt>
    <dgm:pt modelId="{6E91A5E6-3F24-4D5B-BB58-416EEE559148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BF5E141C-C705-4BFD-8FAA-A72BDC2CD70D}" type="sibTrans" cxnId="{9E5D97FE-E8C3-4972-B24B-B6D0A2FB3FBB}">
      <dgm:prSet/>
      <dgm:spPr/>
      <dgm:t>
        <a:bodyPr/>
        <a:lstStyle/>
        <a:p/>
      </dgm:t>
    </dgm:pt>
    <dgm:pt modelId="{7F21F9AA-D7F2-49D6-9AED-F254069D9331}" type="parTrans" cxnId="{6008F30A-0C8F-4F8B-AAD6-B28B32A90277}">
      <dgm:prSet/>
      <dgm:spPr/>
      <dgm:t>
        <a:bodyPr/>
        <a:lstStyle/>
        <a:p/>
      </dgm:t>
    </dgm:pt>
    <dgm:pt modelId="{20E3D230-454C-4A4E-B714-4E70FB2F7523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B1956BC2-B3B9-499C-8A3F-7355F164B7F7}" type="sibTrans" cxnId="{6008F30A-0C8F-4F8B-AAD6-B28B32A90277}">
      <dgm:prSet/>
      <dgm:spPr/>
      <dgm:t>
        <a:bodyPr/>
        <a:lstStyle/>
        <a:p/>
      </dgm:t>
    </dgm:pt>
    <dgm:pt modelId="{928B5363-7AFF-434F-A679-E2205996B4EA}" type="parTrans" cxnId="{B6E20707-156F-44EE-B115-CF0EC0AFC359}">
      <dgm:prSet/>
      <dgm:spPr/>
      <dgm:t>
        <a:bodyPr/>
        <a:lstStyle/>
        <a:p/>
      </dgm:t>
    </dgm:pt>
    <dgm:pt modelId="{136D5C17-9C6D-490E-8F2D-80E8703E6FE3}">
      <dgm:prSet/>
      <dgm:spPr>
        <a:solidFill>
          <a:srgbClr val="FF0000"/>
        </a:solidFill>
      </dgm:spPr>
      <dgm:t>
        <a:bodyPr/>
        <a:lstStyle/>
        <a:p>
          <a:r>
            <a:t>Some text</a:t>
          </a:r>
        </a:p>
      </dgm:t>
    </dgm:pt>
    <dgm:pt modelId="{8552C129-D873-455A-8AAB-51243151D144}" type="sibTrans" cxnId="{B6E20707-156F-44EE-B115-CF0EC0AFC359}">
      <dgm:prSet/>
      <dgm:spPr/>
      <dgm:t>
        <a:bodyPr/>
        <a:lstStyle/>
        <a:p/>
      </dgm:t>
    </dgm:pt>
    <dgm:pt modelId="{B43CB5FC-1EC6-470F-BAAC-F1F3CDCCE4D9}" type="pres">
      <dgm:prSet presAssocID="{7925E7C7-16D6-4095-89D0-FCE6738A1F5B}" presName="Nam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8B928467-2342-4523-A276-E80F57F7F5B5}" type="pres">
      <dgm:prSet presAssocID="{AEAA8DFB-2F50-4E02-B677-BD0215013C04}" presName="parTxOnly" presStyleLbl="node1" presStyleCnt="4">
        <dgm:presLayoutVars>
          <dgm:bulletEnabled val="1"/>
        </dgm:presLayoutVars>
      </dgm:prSet>
      <dgm:spPr/>
      <dgm:t>
        <a:bodyPr/>
        <a:lstStyle/>
        <a:p/>
      </dgm:t>
    </dgm:pt>
    <dgm:pt modelId="{D82DB127-A16C-4E76-B979-DBCCB87538F6}" type="pres">
      <dgm:prSet presAssocID="{8503FF37-C944-4D9A-931C-0C833A1FFBA3}" presName="parSpace"/>
      <dgm:spPr/>
      <dgm:t>
        <a:bodyPr/>
        <a:lstStyle/>
        <a:p/>
      </dgm:t>
    </dgm:pt>
    <dgm:pt modelId="{868A0B86-562E-4F4E-9B6B-AA46EC0AE438}" type="pres">
      <dgm:prSet presAssocID="{6E91A5E6-3F24-4D5B-BB58-416EEE559148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/>
      </dgm:t>
    </dgm:pt>
    <dgm:pt modelId="{7BFAE6FA-714A-4A9F-AC91-7F791E6DBDD2}" type="pres">
      <dgm:prSet presAssocID="{BF5E141C-C705-4BFD-8FAA-A72BDC2CD70D}" presName="parSpace"/>
      <dgm:spPr/>
      <dgm:t>
        <a:bodyPr/>
        <a:lstStyle/>
        <a:p/>
      </dgm:t>
    </dgm:pt>
    <dgm:pt modelId="{72BFB953-B426-4471-81A3-7FDF9A5B61C3}" type="pres">
      <dgm:prSet presAssocID="{20E3D230-454C-4A4E-B714-4E70FB2F7523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/>
      </dgm:t>
    </dgm:pt>
    <dgm:pt modelId="{AEF5FE8B-121A-4831-947D-59F57B796553}" type="pres">
      <dgm:prSet presAssocID="{B1956BC2-B3B9-499C-8A3F-7355F164B7F7}" presName="parSpace" presStyleLbl=""/>
      <dgm:spPr/>
      <dgm:t>
        <a:bodyPr/>
        <a:lstStyle/>
        <a:p/>
      </dgm:t>
    </dgm:pt>
    <dgm:pt modelId="{B2BA4BE1-328C-483B-9600-9BDFDF306277}" type="pres">
      <dgm:prSet presAssocID="{136D5C17-9C6D-490E-8F2D-80E8703E6FE3}" presName="parTxOnly" presStyleLbl="node1" presStyleIdx="3" presStyleCnt="4"/>
      <dgm:spPr/>
      <dgm:t>
        <a:bodyPr/>
        <a:lstStyle/>
        <a:p/>
      </dgm:t>
    </dgm:pt>
  </dgm:ptLst>
  <dgm:cxnLst>
    <dgm:cxn modelId="{B96941C9-54D5-4C98-9142-74A887C9872E}" srcId="{7925E7C7-16D6-4095-89D0-FCE6738A1F5B}" destId="{AEAA8DFB-2F50-4E02-B677-BD0215013C04}" srcOrd="0" destOrd="0" parTransId="{91576DA0-987A-4D6F-AF83-7BB434FFCF33}" sibTransId="{8503FF37-C944-4D9A-931C-0C833A1FFBA3}"/>
    <dgm:cxn modelId="{9E5D97FE-E8C3-4972-B24B-B6D0A2FB3FBB}" srcId="{7925E7C7-16D6-4095-89D0-FCE6738A1F5B}" destId="{6E91A5E6-3F24-4D5B-BB58-416EEE559148}" srcOrd="1" destOrd="0" parTransId="{31771673-6A2C-4A4E-BCD5-4595DC4E39EE}" sibTransId="{BF5E141C-C705-4BFD-8FAA-A72BDC2CD70D}"/>
    <dgm:cxn modelId="{6008F30A-0C8F-4F8B-AAD6-B28B32A90277}" srcId="{7925E7C7-16D6-4095-89D0-FCE6738A1F5B}" destId="{20E3D230-454C-4A4E-B714-4E70FB2F7523}" srcOrd="2" destOrd="0" parTransId="{7F21F9AA-D7F2-49D6-9AED-F254069D9331}" sibTransId="{B1956BC2-B3B9-499C-8A3F-7355F164B7F7}"/>
    <dgm:cxn modelId="{B6E20707-156F-44EE-B115-CF0EC0AFC359}" srcId="{7925E7C7-16D6-4095-89D0-FCE6738A1F5B}" destId="{136D5C17-9C6D-490E-8F2D-80E8703E6FE3}" srcOrd="3" destOrd="0" parTransId="{928B5363-7AFF-434F-A679-E2205996B4EA}" sibTransId="{8552C129-D873-455A-8AAB-51243151D144}"/>
    <dgm:cxn modelId="{335CA337-2362-460D-8EC0-05DC9B3AA77E}" type="presOf" srcId="{7925E7C7-16D6-4095-89D0-FCE6738A1F5B}" destId="{B43CB5FC-1EC6-470F-BAAC-F1F3CDCCE4D9}" srcOrd="0" destOrd="0" presId="urn:microsoft.com/office/officeart/2005/8/layout/hChevron3"/>
    <dgm:cxn modelId="{CB7A3B34-D534-4524-A090-52A62C2FA0FC}" type="presParOf" srcId="{B43CB5FC-1EC6-470F-BAAC-F1F3CDCCE4D9}" destId="{8B928467-2342-4523-A276-E80F57F7F5B5}" srcOrd="0" destOrd="0" presId="urn:microsoft.com/office/officeart/2005/8/layout/hChevron3"/>
    <dgm:cxn modelId="{F7C00EB4-483B-4882-B74F-CFB8E06E0E4D}" type="presOf" srcId="{AEAA8DFB-2F50-4E02-B677-BD0215013C04}" destId="{8B928467-2342-4523-A276-E80F57F7F5B5}" srcOrd="0" destOrd="0" presId="urn:microsoft.com/office/officeart/2005/8/layout/hChevron3"/>
    <dgm:cxn modelId="{44C61332-A900-4F87-A24C-99B101D39CCA}" type="presParOf" srcId="{B43CB5FC-1EC6-470F-BAAC-F1F3CDCCE4D9}" destId="{D82DB127-A16C-4E76-B979-DBCCB87538F6}" srcOrd="1" destOrd="0" presId="urn:microsoft.com/office/officeart/2005/8/layout/hChevron3"/>
    <dgm:cxn modelId="{703E39C1-84B4-4C43-AB56-EF63175C202C}" type="presParOf" srcId="{B43CB5FC-1EC6-470F-BAAC-F1F3CDCCE4D9}" destId="{868A0B86-562E-4F4E-9B6B-AA46EC0AE438}" srcOrd="2" destOrd="0" presId="urn:microsoft.com/office/officeart/2005/8/layout/hChevron3"/>
    <dgm:cxn modelId="{D1E845E2-754C-471D-8C0A-7D14F606B97D}" type="presOf" srcId="{6E91A5E6-3F24-4D5B-BB58-416EEE559148}" destId="{868A0B86-562E-4F4E-9B6B-AA46EC0AE438}" srcOrd="0" destOrd="0" presId="urn:microsoft.com/office/officeart/2005/8/layout/hChevron3"/>
    <dgm:cxn modelId="{0F5E2FCA-3F8C-4B48-803A-16AC855EC04A}" type="presParOf" srcId="{B43CB5FC-1EC6-470F-BAAC-F1F3CDCCE4D9}" destId="{7BFAE6FA-714A-4A9F-AC91-7F791E6DBDD2}" srcOrd="3" destOrd="0" presId="urn:microsoft.com/office/officeart/2005/8/layout/hChevron3"/>
    <dgm:cxn modelId="{EA0CAEF6-7E13-4FD8-A61E-077619E56E06}" type="presParOf" srcId="{B43CB5FC-1EC6-470F-BAAC-F1F3CDCCE4D9}" destId="{72BFB953-B426-4471-81A3-7FDF9A5B61C3}" srcOrd="4" destOrd="0" presId="urn:microsoft.com/office/officeart/2005/8/layout/hChevron3"/>
    <dgm:cxn modelId="{FBDDF34D-4525-4B64-A4A4-637B835410EB}" type="presOf" srcId="{20E3D230-454C-4A4E-B714-4E70FB2F7523}" destId="{72BFB953-B426-4471-81A3-7FDF9A5B61C3}" srcOrd="0" destOrd="0" presId="urn:microsoft.com/office/officeart/2005/8/layout/hChevron3"/>
    <dgm:cxn modelId="{738E7766-AF41-4DC0-AF0D-1B096A536AF6}" type="presParOf" srcId="{B43CB5FC-1EC6-470F-BAAC-F1F3CDCCE4D9}" destId="{AEF5FE8B-121A-4831-947D-59F57B796553}" srcOrd="5" destOrd="0" presId="urn:microsoft.com/office/officeart/2005/8/layout/hChevron3"/>
    <dgm:cxn modelId="{6964CFB9-6851-4843-B1B0-2A79684D167E}" type="presParOf" srcId="{B43CB5FC-1EC6-470F-BAAC-F1F3CDCCE4D9}" destId="{B2BA4BE1-328C-483B-9600-9BDFDF306277}" srcOrd="6" destOrd="0" presId="urn:microsoft.com/office/officeart/2005/8/layout/hChevron3"/>
    <dgm:cxn modelId="{3B70315D-C7DB-4ED3-A8B0-91C6083603D1}" type="presOf" srcId="{136D5C17-9C6D-490E-8F2D-80E8703E6FE3}" destId="{B2BA4BE1-328C-483B-9600-9BDFDF306277}" srcOrd="0" destOrd="0" presId="urn:microsoft.com/office/officeart/2005/8/layout/hChevron3"/>
  </dgm:cxnLst>
  <dgm:bg/>
  <dgm:whole>
    <a:ln/>
  </dgm:whole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/>
            </dgm:ruleLst>
          </dgm:layoutNode>
          <dgm:forEach name="Name16" axis="followSib" ptType="sibTrans" cnt="1">
            <dgm:layoutNode name="parAndCh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/>
            </dgm:ruleLst>
          </dgm:layoutNode>
          <dgm:forEach name="Name28" axis="followSib" ptType="sibTrans" cnt="1">
            <dgm:layoutNode name="parSpace">
              <dgm:alg type="sp"/>
              <dgm:shape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>
                <a:effectLst/>
              </a:rPr>
              <a:t>11/7/2009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diagramData" Target="../diagrams/data1.xml" /><Relationship Id="rId3" Type="http://schemas.openxmlformats.org/officeDocument/2006/relationships/diagramLayout" Target="../diagrams/layout1.xml" /><Relationship Id="rId4" Type="http://schemas.openxmlformats.org/officeDocument/2006/relationships/diagramQuickStyle" Target="../diagrams/quickStyle1.xml" /><Relationship Id="rId5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graphicFrame>
        <p:nvGraphicFramePr>
          <p:cNvPr id="2" name="New Diagram"/>
          <p:cNvGraphicFramePr/>
          <p:nvPr/>
        </p:nvGraphicFramePr>
        <p:xfrm>
          <a:off x="127000" y="127000"/>
          <a:ext cx="10160000" cy="762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15.1.0.0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2.10"/>
  <p:tag name="AS_TITLE" val="Aspose.Slides for Java"/>
  <p:tag name="AS_VERSION" val="15.1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15.1.0.0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2015-04-28T18:57:25.365</cp:lastPrinted>
  <dcterms:created xsi:type="dcterms:W3CDTF">2015-04-28T18:57:25Z</dcterms:created>
  <dcterms:modified xsi:type="dcterms:W3CDTF">2015-04-28T18:57:25Z</dcterms:modified>
</cp:coreProperties>
</file>