
<file path=[Content_Types].xml><?xml version="1.0" encoding="utf-8"?>
<Types xmlns="http://schemas.openxmlformats.org/package/2006/content-types">
  <Default Extension="rels" ContentType="application/vnd.openxmlformats-package.relationships+xml"/>
  <Default Extension="jpeg" ContentType="image/jpeg"/>
  <Override PartName="/docProps/app.xml" ContentType="application/vnd.openxmlformats-officedocument.extended-properties+xml"/>
  <Override PartName="/docProps/core.xml" ContentType="application/vnd.openxmlformats-package.core-properties+xml"/>
  <Override PartName="/ppt/commentAuthors.xml" ContentType="application/vnd.openxmlformats-officedocument.presentationml.commentAuthors+xml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officeDocument/2006/relationships/extended-properties" Target="docProps/app.xml" /><Relationship Id="rId4" Type="http://schemas.openxmlformats.org/package/2006/relationships/metadata/thumbnail" Target="docProps/thumbnail.jpeg" /></Relationships>
</file>

<file path=ppt/presentation.xml><?xml version="1.0" encoding="utf-8"?>
<!--Generated by Aspose.Slides for .NET 16.5.0.0-->
<p:presentation xmlns:r="http://schemas.openxmlformats.org/officeDocument/2006/relationships" xmlns:a="http://schemas.openxmlformats.org/drawingml/2006/main" xmlns:p="http://schemas.openxmlformats.org/presentationml/2006/main" saveSubsetFonts="1">
  <p:sldMasterIdLst>
    <p:sldMasterId id="2147483648" r:id="rId2"/>
  </p:sldMasterIdLst>
  <p:sldIdLst>
    <p:sldId id="256" r:id="rId3"/>
    <p:sldId id="258" r:id="rId4"/>
  </p:sldIdLst>
  <p:sldSz cx="9144000" cy="6858000" type="screen4x3"/>
  <p:notesSz cx="6858000" cy="9144000"/>
  <p:custDataLst>
    <p:tags r:id="rId5"/>
  </p:custDataLst>
  <p:defaultTextStyle>
    <a:defPPr>
      <a:defRPr lang="en-US" smtId="4294967295"/>
    </a:defPPr>
    <a:lvl1pPr marL="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p="http://schemas.openxmlformats.org/presentationml/2006/main">
  <p:cmAuthor id="0" name="Jawad" initials="MF" lastIdx="2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/>
</p:presentationPr>
</file>

<file path=ppt/tableStyles.xml><?xml version="1.0" encoding="utf-8"?>
<a:tblStyleLst xmlns:r="http://schemas.openxmlformats.org/officeDocument/2006/relationships"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>
      <p:cViewPr>
        <p:scale>
          <a:sx n="0" d="100"/>
          <a:sy n="0" d="100"/>
        </p:scale>
        <p:origin x="0" y="0"/>
      </p:cViewPr>
    </p:cSldViewPr>
  </p:slideViewPr>
  <p:notesViewPr>
    <p:cSldViewPr>
      <p:cViewPr>
        <p:scale>
          <a:sx n="0" d="100"/>
          <a:sy n="0" d="100"/>
        </p:scale>
        <p:origin x="0" y="0"/>
      </p:cViewPr>
    </p:cSldViewPr>
  </p:notesViewPr>
</p:viewPr>
</file>

<file path=ppt/_rels/presentation.xml.rels>&#65279;<?xml version="1.0" encoding="utf-8" standalone="yes"?><Relationships xmlns="http://schemas.openxmlformats.org/package/2006/relationships"><Relationship Id="rId1" Type="http://schemas.openxmlformats.org/officeDocument/2006/relationships/commentAuthors" Target="commentAuthors.xml" /><Relationship Id="rId2" Type="http://schemas.openxmlformats.org/officeDocument/2006/relationships/slideMaster" Target="slideMasters/slideMaster1.xml" /><Relationship Id="rId3" Type="http://schemas.openxmlformats.org/officeDocument/2006/relationships/slide" Target="slides/slide1.xml" /><Relationship Id="rId4" Type="http://schemas.openxmlformats.org/officeDocument/2006/relationships/slide" Target="slides/slide2.xml" /><Relationship Id="rId5" Type="http://schemas.openxmlformats.org/officeDocument/2006/relationships/tags" Target="tags/tag1.xml" /><Relationship Id="rId6" Type="http://schemas.openxmlformats.org/officeDocument/2006/relationships/presProps" Target="presProps.xml" /><Relationship Id="rId7" Type="http://schemas.openxmlformats.org/officeDocument/2006/relationships/viewProps" Target="viewProps.xml" /><Relationship Id="rId8" Type="http://schemas.openxmlformats.org/officeDocument/2006/relationships/theme" Target="theme/theme1.xml" /><Relationship Id="rId9" Type="http://schemas.openxmlformats.org/officeDocument/2006/relationships/tableStyles" Target="tableStyles.xml" /></Relationships>
</file>

<file path=ppt/comments/comment1.xml><?xml version="1.0" encoding="utf-8"?>
<p:cmLst xmlns:a="http://schemas.openxmlformats.org/drawingml/2006/main" xmlns:p="http://schemas.openxmlformats.org/presentationml/2006/main">
  <p:cm authorId="0" dt="2016-10-04T19:21:26.2474387+05:00" idx="1">
    <p:pos x="2" y="2"/>
    <p:text>Hello Jawad, this is slide comment</p:text>
  </p:cm>
</p:cmLst>
</file>

<file path=ppt/comments/comment2.xml><?xml version="1.0" encoding="utf-8"?>
<p:cmLst xmlns:a="http://schemas.openxmlformats.org/drawingml/2006/main" xmlns:p="http://schemas.openxmlformats.org/presentationml/2006/main">
  <p:cm authorId="0" dt="2016-10-04T19:21:26.2494388+05:00" idx="2">
    <p:pos x="2" y="2"/>
    <p:text>Hello Jawad, this is second slide comment</p:text>
  </p:cm>
</p:cmLst>
</file>

<file path=ppt/slideLayouts/_rels/slideLayout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36F49617-B75E-475F-8CA5-740DDE62437B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F4992643-AC1A-44D3-9BA7-964744840D85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/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0F2DAB80-391B-4621-81CA-C4DAE9286843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C679B9-F5A7-416B-983C-8E5F4A198E89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C1050A93-C2B1-4E88-B4B5-95C0465C7567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A32565CA-8A6C-4327-AA9C-754342D4DA26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r>
              <a:rPr lang="en-US" smtClean="0" smtId="4294967295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B9C0F7A8-FB9E-4063-9DB5-4623DB7ECF68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4D6559E-7E28-4C84-BBCE-E25A90676686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538E3871-4431-4084-8585-3BA917841790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BDC4375D-6976-45E8-9897-F4CDEC482EE5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/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C2661B23-851A-4953-BB27-E4099DC00511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Masters/_rels/slideMaster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comments" Target="../comments/comment1.xml" /></Relationships>
</file>

<file path=ppt/slides/_rels/slide2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comments" Target="../comments/comment2.xml" /></Relationships>
</file>

<file path=ppt/slides/slide1.xml><?xml version="1.0" encoding="utf-8"?>
<p:sld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" name="TextBox"/>
          <p:cNvSpPr txBox="1">
            <a:spLocks noGrp="1" noSelect="1" noRot="1" noMove="1"/>
          </p:cNvSpPr>
          <p:nvPr/>
        </p:nvSpPr>
        <p:spPr>
          <a:xfrm>
            <a:off x="1366520" y="2644140"/>
            <a:ext cx="6411372" cy="1569660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>
            <a:lvl1pPr algn="l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defRPr lang="en-US" sz="3200" b="1" noProof="1" dirty="0">
                <a:solidFill>
                  <a:prstClr val="red">
                    <a:lumOff val="30000"/>
                    <a:alpha val="40000"/>
                  </a:prstClr>
                </a:solidFill>
                <a:effectLst>
                  <a:outerShdw blurRad="50800" dist="38100" algn="tr" rotWithShape="0">
                    <a:prstClr val="black">
                      <a:alpha val="80000"/>
                    </a:prstClr>
                  </a:outerShdw>
                </a:effectLst>
                <a:latin typeface="Calibri" pitchFamily="34" charset="0"/>
              </a:defRPr>
            </a:lvl1pPr>
          </a:lstStyle>
          <a:p>
            <a:pPr algn="ctr"/>
            <a:r>
              <a:t>Evaluation only.</a:t>
            </a:r>
          </a:p>
          <a:p>
            <a:pPr algn="ctr"/>
            <a:r>
              <a:t>Created with Aspose.Slides for .NET 4.0 Client Profile 16.5.0.0.</a:t>
            </a:r>
          </a:p>
          <a:p>
            <a:pPr algn="ctr"/>
            <a:r>
              <a:t>Copyright 2004-2016Aspose Pty Ltd.</a:t>
            </a:r>
          </a:p>
        </p:txBody>
      </p:sp>
    </p:spTree>
  </p:cSld>
  <p:clrMapOvr>
    <a:masterClrMapping/>
  </p:clrMapOvr>
  <p:transition/>
  <p:timing/>
</p:sld>
</file>

<file path=ppt/slides/slide2.xml><?xml version="1.0" encoding="utf-8"?>
<p:sld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 smtId="4294967295"/>
              <a:t>Click... text has been truncated due to evaluation version limitation.</a:t>
            </a:r>
            <a:endParaRPr lang="en-US" smtId="4294967295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 smtId="4294967295"/>
              <a:t>Click... text has been truncated due to evaluation version limitation.</a:t>
            </a:r>
            <a:endParaRPr lang="en-US" smtId="4294967295"/>
          </a:p>
        </p:txBody>
      </p:sp>
      <p:sp>
        <p:nvSpPr>
          <p:cNvPr id="4" name="TextBox"/>
          <p:cNvSpPr txBox="1">
            <a:spLocks noGrp="1" noSelect="1" noRot="1" noMove="1"/>
          </p:cNvSpPr>
          <p:nvPr/>
        </p:nvSpPr>
        <p:spPr>
          <a:xfrm>
            <a:off x="1366520" y="2644140"/>
            <a:ext cx="6411372" cy="1569660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>
            <a:lvl1pPr algn="l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defRPr lang="en-US" sz="3200" b="1" noProof="1" dirty="0">
                <a:solidFill>
                  <a:prstClr val="red">
                    <a:lumOff val="30000"/>
                    <a:alpha val="40000"/>
                  </a:prstClr>
                </a:solidFill>
                <a:effectLst>
                  <a:outerShdw blurRad="50800" dist="38100" algn="tr" rotWithShape="0">
                    <a:prstClr val="black">
                      <a:alpha val="80000"/>
                    </a:prstClr>
                  </a:outerShdw>
                </a:effectLst>
                <a:latin typeface="Calibri" pitchFamily="34" charset="0"/>
              </a:defRPr>
            </a:lvl1pPr>
          </a:lstStyle>
          <a:p>
            <a:pPr algn="ctr"/>
            <a:r>
              <a:t>Evaluation only.</a:t>
            </a:r>
          </a:p>
          <a:p>
            <a:pPr algn="ctr"/>
            <a:r>
              <a:t>Created with Aspose.Slides for .NET 4.0 Client Profile 16.5.0.0.</a:t>
            </a:r>
          </a:p>
          <a:p>
            <a:pPr algn="ctr"/>
            <a:r>
              <a:t>Copyright 2004-2016Aspose Pty Ltd.</a:t>
            </a:r>
          </a:p>
        </p:txBody>
      </p:sp>
    </p:spTree>
  </p:cSld>
  <p:clrMapOvr>
    <a:masterClrMapping/>
  </p:clrMapOvr>
  <p:transition/>
  <p:timing/>
</p:sld>
</file>

<file path=ppt/tags/tag1.xml><?xml version="1.0" encoding="utf-8"?>
<p:tagLst xmlns:p="http://schemas.openxmlformats.org/presentationml/2006/main">
  <p:tag name="AS_NET" val="4.0.30319.42000"/>
  <p:tag name="AS_OS" val="Microsoft Windows NT 6.1.7601 Service Pack 1"/>
  <p:tag name="AS_RELEASE_DATE" val="2016.06.03"/>
  <p:tag name="AS_TITLE" val="Aspose.Slides for .NET 4.0 Client Profile"/>
  <p:tag name="AS_VERSION" val="16.5.0.0"/>
</p:tagLst>
</file>

<file path=ppt/theme/theme1.xml><?xml version="1.0" encoding="utf-8"?>
<a:theme xmlns:r="http://schemas.openxmlformats.org/officeDocument/2006/relationships"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docProps/app.xml><?xml version="1.0" encoding="utf-8"?>
<Properties xmlns:vt="http://schemas.openxmlformats.org/officeDocument/2006/docPropsVTypes" xmlns="http://schemas.openxmlformats.org/officeDocument/2006/extended-properties">
  <Company/>
  <PresentationFormat>On-screen Show (4:3)</PresentationFormat>
  <Paragraphs>2</Paragraphs>
  <Slides>2</Slides>
  <Notes>0</Notes>
  <TotalTime>1</TotalTime>
  <HiddenSlides>0</HiddenSlides>
  <MMClips>0</MMClips>
  <ScaleCrop>0</ScaleCrop>
  <HeadingPairs>
    <vt:vector baseType="variant" size="4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baseType="lpstr" size="3">
      <vt:lpstr>Office Theme</vt:lpstr>
      <vt:lpstr>Slide 1</vt:lpstr>
      <vt:lpstr>Click... text has been truncated due to evaluation version limitation.</vt:lpstr>
    </vt:vector>
  </TitlesOfParts>
  <LinksUpToDate>0</LinksUpToDate>
  <SharedDoc>0</SharedDoc>
  <HyperlinksChanged>0</HyperlinksChanged>
  <Application>Aspose.Slides for .NET</Application>
  <AppVersion>16.0500</AppVersion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cp:revision>1</cp:revision>
  <cp:lastPrinted>2016-10-04T19:21:26.240</cp:lastPrinted>
  <dcterms:created xsi:type="dcterms:W3CDTF">2016-10-04T14:21:26Z</dcterms:created>
  <dcterms:modified xsi:type="dcterms:W3CDTF">2016-10-04T14:21:26Z</dcterms:modified>
</cp:coreProperties>
</file>

<file path=docProps/thumbnail.jpeg>
</file>