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9" r:id="rId2"/>
    <p:sldId id="260" r:id="rId3"/>
  </p:sldIdLst>
  <p:sldSz cx="9144000" cy="6858000" type="screen4x3"/>
  <p:notesSz cx="6858000" cy="9144000"/>
  <p:custDataLst>
    <p:tags r:id="rId6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88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83D93E9-8F7A-4EFC-BFCF-DC02A8AC4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72455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66DCAD6-EEAA-4E7E-9344-A658937C7E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6403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41400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1898A-8735-4EFA-A0B2-97E00E9AEE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2041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34FAA-652B-4F89-8572-BF8D61B243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1164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060F9-F154-4556-8938-A5FF3B3EDD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53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3AB2A-7172-46DD-B3B0-57B0E06DE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3797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10C96-8333-4094-8154-E6FB9E762A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747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EC6D4-2019-4192-8F89-E7B77FBF27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3087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74638"/>
            <a:ext cx="78867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489075"/>
            <a:ext cx="386715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888" y="2193925"/>
            <a:ext cx="386715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50" y="1489075"/>
            <a:ext cx="38687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50" y="2193925"/>
            <a:ext cx="3868738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A06B5-4372-4FB2-BA9D-1F5FDFFF3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350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F4A6B-7966-41F6-99F1-B8A323983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2666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52B3B-E548-49E2-AFF5-2B0987575D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40195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101850"/>
            <a:ext cx="2949575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94B74-3879-4F56-B6E4-6D43AFF582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3758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101850"/>
            <a:ext cx="2949575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B0EA-21C5-4067-A256-24B8E5B70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415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2FA0BBE3-9487-40D7-9406-767E34AAA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914400"/>
            <a:ext cx="60198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Simple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Presentation – Slide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914400"/>
            <a:ext cx="60198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Simple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Presentation – </a:t>
            </a:r>
            <a:r>
              <a:rPr lang="en-US" sz="2800" b="1">
                <a:solidFill>
                  <a:schemeClr val="bg1">
                    <a:lumMod val="50000"/>
                  </a:schemeClr>
                </a:solidFill>
              </a:rPr>
              <a:t>Slide </a:t>
            </a:r>
            <a:r>
              <a:rPr lang="en-US" sz="2800" b="1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endParaRPr lang="en-US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56"/>
  <p:tag name="AS_OS" val="Microsoft Windows NT 6.1.7601 Service Pack 1"/>
  <p:tag name="AS_RELEASE_DATE" val="2013.01.25"/>
  <p:tag name="AS_VERSION" val="7.1.0.0"/>
  <p:tag name="AS_TITLE" val="Aspose.Slides for .NET 2.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10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iqbal</dc:creator>
  <cp:lastModifiedBy>Shoaib</cp:lastModifiedBy>
  <cp:revision>7</cp:revision>
  <dcterms:created xsi:type="dcterms:W3CDTF">2013-02-24T12:58:26Z</dcterms:created>
  <dcterms:modified xsi:type="dcterms:W3CDTF">2014-03-18T17:08:26Z</dcterms:modified>
</cp:coreProperties>
</file>