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custDataLst>
    <p:tags r:id="rId4"/>
  </p:custDataLst>
  <p:defaultTextStyle>
    <a:defPPr algn="l" rtl="0" eaLnBrk="1" hangingPunct="1">
      <a:defRPr kumimoji="0">
        <a:ea typeface="Arial" charset="0"/>
      </a:defRPr>
    </a:defPPr>
    <a:lvl1pPr marL="0" indent="0" algn="l" defTabSz="914400" rtl="0" eaLnBrk="1" fontAlgn="base" hangingPunct="1">
      <a:lnSpc>
        <a:spcPct val="100000"/>
      </a:lnSpc>
      <a:spcBef>
        <a:spcPct val="0"/>
      </a:spcBef>
      <a:spcAft>
        <a:spcPct val="0"/>
      </a:spcAft>
      <a:buClrTx/>
      <a:buSzTx/>
      <a:buFontTx/>
      <a:buNone/>
      <a:defRPr kumimoji="0" sz="1800" b="0" i="0" u="none">
        <a:solidFill>
          <a:schemeClr val="tx1"/>
        </a:solidFill>
        <a:latin typeface="Calibri" pitchFamily="2" charset="0"/>
      </a:defRPr>
    </a:lvl1pPr>
    <a:lvl2pPr marL="457200" indent="-457200" algn="l" defTabSz="914400" rtl="0" eaLnBrk="1" fontAlgn="base" hangingPunct="1">
      <a:lnSpc>
        <a:spcPct val="100000"/>
      </a:lnSpc>
      <a:spcBef>
        <a:spcPct val="0"/>
      </a:spcBef>
      <a:spcAft>
        <a:spcPct val="0"/>
      </a:spcAft>
      <a:buClrTx/>
      <a:buSzTx/>
      <a:buFontTx/>
      <a:buNone/>
      <a:defRPr kumimoji="0" sz="1800" b="0" i="0" u="none">
        <a:solidFill>
          <a:schemeClr val="tx1"/>
        </a:solidFill>
        <a:latin typeface="Calibri" pitchFamily="2" charset="0"/>
      </a:defRPr>
    </a:lvl2pPr>
    <a:lvl3pPr marL="914400" indent="-914400" algn="l" defTabSz="914400" rtl="0" eaLnBrk="1" fontAlgn="base" hangingPunct="1">
      <a:lnSpc>
        <a:spcPct val="100000"/>
      </a:lnSpc>
      <a:spcBef>
        <a:spcPct val="0"/>
      </a:spcBef>
      <a:spcAft>
        <a:spcPct val="0"/>
      </a:spcAft>
      <a:buClrTx/>
      <a:buSzTx/>
      <a:buFontTx/>
      <a:buNone/>
      <a:defRPr kumimoji="0" sz="1800" b="0" i="0" u="none">
        <a:solidFill>
          <a:schemeClr val="tx1"/>
        </a:solidFill>
        <a:latin typeface="Calibri" pitchFamily="2" charset="0"/>
      </a:defRPr>
    </a:lvl3pPr>
    <a:lvl4pPr marL="1371600" indent="-1371600" algn="l" defTabSz="914400" rtl="0" eaLnBrk="1" fontAlgn="base" hangingPunct="1">
      <a:lnSpc>
        <a:spcPct val="100000"/>
      </a:lnSpc>
      <a:spcBef>
        <a:spcPct val="0"/>
      </a:spcBef>
      <a:spcAft>
        <a:spcPct val="0"/>
      </a:spcAft>
      <a:buClrTx/>
      <a:buSzTx/>
      <a:buFontTx/>
      <a:buNone/>
      <a:defRPr kumimoji="0" sz="1800" b="0" i="0" u="none">
        <a:solidFill>
          <a:schemeClr val="tx1"/>
        </a:solidFill>
        <a:latin typeface="Calibri" pitchFamily="2" charset="0"/>
      </a:defRPr>
    </a:lvl4pPr>
    <a:lvl5pPr marL="1828800" indent="-1828800" algn="l" defTabSz="914400" rtl="0" eaLnBrk="1" fontAlgn="base" hangingPunct="1">
      <a:lnSpc>
        <a:spcPct val="100000"/>
      </a:lnSpc>
      <a:spcBef>
        <a:spcPct val="0"/>
      </a:spcBef>
      <a:spcAft>
        <a:spcPct val="0"/>
      </a:spcAft>
      <a:buClrTx/>
      <a:buSzTx/>
      <a:buFontTx/>
      <a:buNone/>
      <a:defRPr kumimoji="0" sz="1800" b="0" i="0" u="none">
        <a:solidFill>
          <a:schemeClr val="tx1"/>
        </a:solidFill>
        <a:latin typeface="Calibri" pitchFamily="2" charset="0"/>
      </a:defRPr>
    </a:lvl5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6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tags" Target="tags/tag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FD0B7A-F5DD-4F40-B4CB-3B2C354B893A}" type="datetimeFigureOut">
              <a:rPr lang="en-US" smtClean="0"/>
              <a:t>5/26/2016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anchor="ctr" anchorCtr="0">
            <a:noAutofit/>
          </a:bodyPr>
          <a:lstStyle/>
          <a:p>
            <a:pPr lvl="0"/>
            <a:r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noAutofit/>
          </a:bodyPr>
          <a:lstStyle/>
          <a:p>
            <a:pPr lvl="0"/>
            <a:r>
              <a:t>Click to edit Master text styles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1028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anchor="ctr" anchorCtr="0">
            <a:noAutofit/>
          </a:bodyPr>
          <a:lstStyle/>
          <a:p>
            <a:pPr lvl="0"/>
            <a:r>
              <a:rPr sz="1200">
                <a:solidFill>
                  <a:srgbClr val="898989"/>
                </a:solidFill>
              </a:rPr>
              <a:t>*</a:t>
            </a:r>
          </a:p>
        </p:txBody>
      </p:sp>
      <p:sp>
        <p:nvSpPr>
          <p:cNvPr id="1029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anchor="ctr" anchorCtr="0">
            <a:noAutofit/>
          </a:bodyPr>
          <a:lstStyle/>
          <a:p>
            <a:endParaRPr/>
          </a:p>
        </p:txBody>
      </p:sp>
      <p:sp>
        <p:nvSpPr>
          <p:cNvPr id="103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anchor="ctr" anchorCtr="0">
            <a:noAutofit/>
          </a:bodyPr>
          <a:lstStyle/>
          <a:p>
            <a:pPr lvl="0" algn="r"/>
            <a:r>
              <a:rPr sz="1200">
                <a:solidFill>
                  <a:srgbClr val="898989"/>
                </a:solidFill>
              </a:rPr>
              <a:t>*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ransition/>
  <p:timing>
    <p:tnLst>
      <p:par>
        <p:cTn id="1" dur="indefinite" restart="never" nodeType="tmRoot"/>
      </p:par>
    </p:tnLst>
  </p:timing>
  <p:txStyles>
    <p:titleStyle>
      <a:lvl1pPr marL="0" indent="0" algn="ctr" defTabSz="914400" rtl="0" eaLnBrk="1" fontAlgn="base" hangingPunct="1">
        <a:lnSpc>
          <a:spcPct val="100000"/>
        </a:lnSpc>
        <a:spcBef>
          <a:spcPct val="0"/>
        </a:spcBef>
        <a:spcAft>
          <a:spcPct val="0"/>
        </a:spcAft>
        <a:buClrTx/>
        <a:buSzTx/>
        <a:buFontTx/>
        <a:buNone/>
        <a:defRPr kumimoji="0" sz="4400" b="0" i="0" u="none">
          <a:solidFill>
            <a:schemeClr val="tx1"/>
          </a:solidFill>
          <a:latin typeface="Calibri" pitchFamily="2" charset="0"/>
        </a:defRPr>
      </a:lvl1pPr>
    </p:titleStyle>
    <p:bodyStyle>
      <a:lvl1pPr marL="342900" indent="-342900" algn="l" defTabSz="914400" rtl="0" eaLnBrk="1" fontAlgn="base" hangingPunct="1">
        <a:lnSpc>
          <a:spcPct val="100000"/>
        </a:lnSpc>
        <a:spcBef>
          <a:spcPct val="20000"/>
        </a:spcBef>
        <a:spcAft>
          <a:spcPct val="0"/>
        </a:spcAft>
        <a:buClrTx/>
        <a:buSzTx/>
        <a:buFont typeface="Arial" charset="0"/>
        <a:buChar char="•"/>
        <a:defRPr kumimoji="0" sz="3200" b="0" i="0" u="none">
          <a:solidFill>
            <a:schemeClr val="tx1"/>
          </a:solidFill>
          <a:latin typeface="Calibri" pitchFamily="2" charset="0"/>
        </a:defRPr>
      </a:lvl1pPr>
      <a:lvl2pPr marL="742950" indent="-285750" algn="l" defTabSz="914400" rtl="0" eaLnBrk="1" fontAlgn="base" hangingPunct="1">
        <a:lnSpc>
          <a:spcPct val="100000"/>
        </a:lnSpc>
        <a:spcBef>
          <a:spcPct val="20000"/>
        </a:spcBef>
        <a:spcAft>
          <a:spcPct val="0"/>
        </a:spcAft>
        <a:buClrTx/>
        <a:buSzTx/>
        <a:buFont typeface="Arial" charset="0"/>
        <a:buChar char="–"/>
        <a:defRPr kumimoji="0" sz="2800" b="0" i="0" u="none">
          <a:solidFill>
            <a:schemeClr val="tx1"/>
          </a:solidFill>
          <a:latin typeface="Calibri" pitchFamily="2" charset="0"/>
        </a:defRPr>
      </a:lvl2pPr>
      <a:lvl3pPr marL="1143000" indent="-228600" algn="l" defTabSz="914400" rtl="0" eaLnBrk="1" fontAlgn="base" hangingPunct="1">
        <a:lnSpc>
          <a:spcPct val="100000"/>
        </a:lnSpc>
        <a:spcBef>
          <a:spcPct val="20000"/>
        </a:spcBef>
        <a:spcAft>
          <a:spcPct val="0"/>
        </a:spcAft>
        <a:buClrTx/>
        <a:buSzTx/>
        <a:buFont typeface="Arial" charset="0"/>
        <a:buChar char="•"/>
        <a:defRPr kumimoji="0" sz="2400" b="0" i="0" u="none">
          <a:solidFill>
            <a:schemeClr val="tx1"/>
          </a:solidFill>
          <a:latin typeface="Calibri" pitchFamily="2" charset="0"/>
        </a:defRPr>
      </a:lvl3pPr>
      <a:lvl4pPr marL="1600200" indent="-228600" algn="l" defTabSz="914400" rtl="0" eaLnBrk="1" fontAlgn="base" hangingPunct="1">
        <a:lnSpc>
          <a:spcPct val="100000"/>
        </a:lnSpc>
        <a:spcBef>
          <a:spcPct val="20000"/>
        </a:spcBef>
        <a:spcAft>
          <a:spcPct val="0"/>
        </a:spcAft>
        <a:buClrTx/>
        <a:buSzTx/>
        <a:buFont typeface="Arial" charset="0"/>
        <a:buChar char="–"/>
        <a:defRPr kumimoji="0" sz="2000" b="0" i="0" u="none">
          <a:solidFill>
            <a:schemeClr val="tx1"/>
          </a:solidFill>
          <a:latin typeface="Calibri" pitchFamily="2" charset="0"/>
        </a:defRPr>
      </a:lvl4pPr>
      <a:lvl5pPr marL="2057400" indent="-228600" algn="l" defTabSz="914400" rtl="0" eaLnBrk="1" fontAlgn="base" hangingPunct="1">
        <a:lnSpc>
          <a:spcPct val="100000"/>
        </a:lnSpc>
        <a:spcBef>
          <a:spcPct val="20000"/>
        </a:spcBef>
        <a:spcAft>
          <a:spcPct val="0"/>
        </a:spcAft>
        <a:buClrTx/>
        <a:buSzTx/>
        <a:buFont typeface="Arial" charset="0"/>
        <a:buChar char="»"/>
        <a:defRPr kumimoji="0" sz="2000" b="0" i="0" u="none">
          <a:solidFill>
            <a:schemeClr val="tx1"/>
          </a:solidFill>
          <a:latin typeface="Calibri" pitchFamily="2" charset="0"/>
        </a:defRPr>
      </a:lvl5pPr>
    </p:bodyStyle>
    <p:otherStyle>
      <a:lvl1pPr marL="0" indent="0" algn="l" defTabSz="914400" rtl="0" eaLnBrk="1" fontAlgn="base" hangingPunct="1">
        <a:lnSpc>
          <a:spcPct val="100000"/>
        </a:lnSpc>
        <a:spcBef>
          <a:spcPct val="0"/>
        </a:spcBef>
        <a:spcAft>
          <a:spcPct val="0"/>
        </a:spcAft>
        <a:buClrTx/>
        <a:buSzTx/>
        <a:buFontTx/>
        <a:buNone/>
        <a:defRPr kumimoji="0" sz="1800" b="0" i="0" u="none">
          <a:solidFill>
            <a:schemeClr val="tx1"/>
          </a:solidFill>
          <a:latin typeface="Calibri" pitchFamily="2" charset="0"/>
        </a:defRPr>
      </a:lvl1pPr>
      <a:lvl2pPr marL="457200" indent="0" algn="l" defTabSz="914400" rtl="0" eaLnBrk="1" fontAlgn="base" hangingPunct="1">
        <a:lnSpc>
          <a:spcPct val="100000"/>
        </a:lnSpc>
        <a:spcBef>
          <a:spcPct val="0"/>
        </a:spcBef>
        <a:spcAft>
          <a:spcPct val="0"/>
        </a:spcAft>
        <a:buClrTx/>
        <a:buSzTx/>
        <a:buFontTx/>
        <a:buNone/>
        <a:defRPr kumimoji="0" sz="1800" b="0" i="0" u="none">
          <a:solidFill>
            <a:schemeClr val="tx1"/>
          </a:solidFill>
          <a:latin typeface="Calibri" pitchFamily="2" charset="0"/>
        </a:defRPr>
      </a:lvl2pPr>
      <a:lvl3pPr marL="914400" indent="0" algn="l" defTabSz="914400" rtl="0" eaLnBrk="1" fontAlgn="base" hangingPunct="1">
        <a:lnSpc>
          <a:spcPct val="100000"/>
        </a:lnSpc>
        <a:spcBef>
          <a:spcPct val="0"/>
        </a:spcBef>
        <a:spcAft>
          <a:spcPct val="0"/>
        </a:spcAft>
        <a:buClrTx/>
        <a:buSzTx/>
        <a:buFontTx/>
        <a:buNone/>
        <a:defRPr kumimoji="0" sz="1800" b="0" i="0" u="none">
          <a:solidFill>
            <a:schemeClr val="tx1"/>
          </a:solidFill>
          <a:latin typeface="Calibri" pitchFamily="2" charset="0"/>
        </a:defRPr>
      </a:lvl3pPr>
      <a:lvl4pPr marL="1371600" indent="0" algn="l" defTabSz="914400" rtl="0" eaLnBrk="1" fontAlgn="base" hangingPunct="1">
        <a:lnSpc>
          <a:spcPct val="100000"/>
        </a:lnSpc>
        <a:spcBef>
          <a:spcPct val="0"/>
        </a:spcBef>
        <a:spcAft>
          <a:spcPct val="0"/>
        </a:spcAft>
        <a:buClrTx/>
        <a:buSzTx/>
        <a:buFontTx/>
        <a:buNone/>
        <a:defRPr kumimoji="0" sz="1800" b="0" i="0" u="none">
          <a:solidFill>
            <a:schemeClr val="tx1"/>
          </a:solidFill>
          <a:latin typeface="Calibri" pitchFamily="2" charset="0"/>
        </a:defRPr>
      </a:lvl4pPr>
      <a:lvl5pPr marL="1828800" indent="0" algn="l" defTabSz="914400" rtl="0" eaLnBrk="1" fontAlgn="base" hangingPunct="1">
        <a:lnSpc>
          <a:spcPct val="100000"/>
        </a:lnSpc>
        <a:spcBef>
          <a:spcPct val="0"/>
        </a:spcBef>
        <a:spcAft>
          <a:spcPct val="0"/>
        </a:spcAft>
        <a:buClrTx/>
        <a:buSzTx/>
        <a:buFontTx/>
        <a:buNone/>
        <a:defRPr kumimoji="0" sz="1800" b="0" i="0" u="none">
          <a:solidFill>
            <a:schemeClr val="tx1"/>
          </a:solidFill>
          <a:latin typeface="Calibri" pitchFamily="2" charset="0"/>
        </a:defRPr>
      </a:lvl5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Box 3"/>
          <p:cNvSpPr/>
          <p:nvPr/>
        </p:nvSpPr>
        <p:spPr>
          <a:xfrm>
            <a:off x="609600" y="609600"/>
            <a:ext cx="3429000" cy="64611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>
            <a:lvl1pPr marL="0" indent="0" algn="l" defTabSz="914400" rtl="0" eaLnBrk="1" fontAlgn="base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kumimoji="0" sz="1800" b="0" i="0" u="none">
                <a:solidFill>
                  <a:schemeClr val="tx1"/>
                </a:solidFill>
                <a:latin typeface="Calibri" pitchFamily="2" charset="0"/>
              </a:defRPr>
            </a:lvl1pPr>
            <a:lvl2pPr marL="457200" indent="0" algn="l" defTabSz="914400" rtl="0" eaLnBrk="1" fontAlgn="base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kumimoji="0" sz="1800" b="0" i="0" u="none">
                <a:solidFill>
                  <a:schemeClr val="tx1"/>
                </a:solidFill>
                <a:latin typeface="Calibri" pitchFamily="2" charset="0"/>
              </a:defRPr>
            </a:lvl2pPr>
            <a:lvl3pPr marL="914400" indent="0" algn="l" defTabSz="914400" rtl="0" eaLnBrk="1" fontAlgn="base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kumimoji="0" sz="1800" b="0" i="0" u="none">
                <a:solidFill>
                  <a:schemeClr val="tx1"/>
                </a:solidFill>
                <a:latin typeface="Calibri" pitchFamily="2" charset="0"/>
              </a:defRPr>
            </a:lvl3pPr>
            <a:lvl4pPr marL="1371600" indent="0" algn="l" defTabSz="914400" rtl="0" eaLnBrk="1" fontAlgn="base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kumimoji="0" sz="1800" b="0" i="0" u="none">
                <a:solidFill>
                  <a:schemeClr val="tx1"/>
                </a:solidFill>
                <a:latin typeface="Calibri" pitchFamily="2" charset="0"/>
              </a:defRPr>
            </a:lvl4pPr>
            <a:lvl5pPr marL="1828800" indent="0" algn="l" defTabSz="914400" rtl="0" eaLnBrk="1" fontAlgn="base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kumimoji="0" sz="1800" b="0" i="0" u="none">
                <a:solidFill>
                  <a:schemeClr val="tx1"/>
                </a:solidFill>
                <a:latin typeface="Calibri" pitchFamily="2" charset="0"/>
              </a:defRPr>
            </a:lvl5pPr>
          </a:lstStyle>
          <a:p>
            <a:pPr marL="342900" lvl="0" indent="-342900">
              <a:buChar char="•"/>
            </a:pPr>
            <a:r>
              <a:rPr>
                <a:solidFill>
                  <a:srgbClr val="FF0000"/>
                </a:solidFill>
              </a:rPr>
              <a:t>Text Box</a:t>
            </a:r>
          </a:p>
          <a:p>
            <a:pPr marL="342900" lvl="0" indent="-342900">
              <a:buChar char="•"/>
            </a:pPr>
            <a:r>
              <a:rPr>
                <a:solidFill>
                  <a:srgbClr val="953735"/>
                </a:solidFill>
              </a:rPr>
              <a:t>Hi There</a:t>
            </a:r>
          </a:p>
        </p:txBody>
      </p:sp>
      <p:sp>
        <p:nvSpPr>
          <p:cNvPr id="2051" name="TextBox 4"/>
          <p:cNvSpPr/>
          <p:nvPr/>
        </p:nvSpPr>
        <p:spPr>
          <a:xfrm>
            <a:off x="1371600" y="1905000"/>
            <a:ext cx="6019800" cy="83026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>
            <a:lvl1pPr marL="0" indent="0" algn="l" defTabSz="914400" rtl="0" eaLnBrk="1" fontAlgn="base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kumimoji="0" sz="1800" b="0" i="0" u="none">
                <a:solidFill>
                  <a:schemeClr val="tx1"/>
                </a:solidFill>
                <a:latin typeface="Calibri" pitchFamily="2" charset="0"/>
              </a:defRPr>
            </a:lvl1pPr>
            <a:lvl2pPr marL="457200" indent="0" algn="l" defTabSz="914400" rtl="0" eaLnBrk="1" fontAlgn="base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kumimoji="0" sz="1800" b="0" i="0" u="none">
                <a:solidFill>
                  <a:schemeClr val="tx1"/>
                </a:solidFill>
                <a:latin typeface="Calibri" pitchFamily="2" charset="0"/>
              </a:defRPr>
            </a:lvl2pPr>
            <a:lvl3pPr marL="914400" indent="0" algn="l" defTabSz="914400" rtl="0" eaLnBrk="1" fontAlgn="base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kumimoji="0" sz="1800" b="0" i="0" u="none">
                <a:solidFill>
                  <a:schemeClr val="tx1"/>
                </a:solidFill>
                <a:latin typeface="Calibri" pitchFamily="2" charset="0"/>
              </a:defRPr>
            </a:lvl3pPr>
            <a:lvl4pPr marL="1371600" indent="0" algn="l" defTabSz="914400" rtl="0" eaLnBrk="1" fontAlgn="base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kumimoji="0" sz="1800" b="0" i="0" u="none">
                <a:solidFill>
                  <a:schemeClr val="tx1"/>
                </a:solidFill>
                <a:latin typeface="Calibri" pitchFamily="2" charset="0"/>
              </a:defRPr>
            </a:lvl4pPr>
            <a:lvl5pPr marL="1828800" indent="0" algn="l" defTabSz="914400" rtl="0" eaLnBrk="1" fontAlgn="base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kumimoji="0" sz="1800" b="0" i="0" u="none">
                <a:solidFill>
                  <a:schemeClr val="tx1"/>
                </a:solidFill>
                <a:latin typeface="Calibri" pitchFamily="2" charset="0"/>
              </a:defRPr>
            </a:lvl5pPr>
          </a:lstStyle>
          <a:p>
            <a:pPr lvl="0"/>
            <a:r>
              <a:rPr sz="4800">
                <a:solidFill>
                  <a:srgbClr val="558ED5"/>
                </a:solidFill>
              </a:rPr>
              <a:t>Aspose.Slides for .NET</a:t>
            </a:r>
          </a:p>
        </p:txBody>
      </p:sp>
      <p:grpSp>
        <p:nvGrpSpPr>
          <p:cNvPr id="2052" name="Group 7"/>
          <p:cNvGrpSpPr/>
          <p:nvPr/>
        </p:nvGrpSpPr>
        <p:grpSpPr>
          <a:xfrm>
            <a:off x="2324100" y="3608388"/>
            <a:ext cx="6057900" cy="2057400"/>
            <a:chOff x="0" y="0"/>
            <a:chExt cx="832307150" cy="832307150"/>
          </a:xfrm>
        </p:grpSpPr>
        <p:sp>
          <p:nvSpPr>
            <p:cNvPr id="2053" name="Rectangle 5"/>
            <p:cNvSpPr/>
            <p:nvPr/>
          </p:nvSpPr>
          <p:spPr>
            <a:xfrm>
              <a:off x="0" y="173747658"/>
              <a:ext cx="434474838" cy="647350006"/>
            </a:xfrm>
            <a:prstGeom prst="rect">
              <a:avLst/>
            </a:prstGeom>
            <a:solidFill>
              <a:schemeClr val="accent1"/>
            </a:solidFill>
            <a:ln w="25400">
              <a:solidFill>
                <a:srgbClr val="385D8A"/>
              </a:solidFill>
              <a:miter lim="800000"/>
            </a:ln>
          </p:spPr>
          <p:txBody>
            <a:bodyPr anchor="ctr" anchorCtr="0">
              <a:noAutofit/>
            </a:bodyPr>
            <a:lstStyle/>
            <a:p>
              <a:endParaRPr/>
            </a:p>
          </p:txBody>
        </p:sp>
        <p:sp>
          <p:nvSpPr>
            <p:cNvPr id="2054" name="Oval 6"/>
            <p:cNvSpPr/>
            <p:nvPr/>
          </p:nvSpPr>
          <p:spPr>
            <a:xfrm>
              <a:off x="518229007" y="0"/>
              <a:ext cx="314078169" cy="832307150"/>
            </a:xfrm>
            <a:prstGeom prst="ellipse">
              <a:avLst/>
            </a:prstGeom>
            <a:solidFill>
              <a:schemeClr val="accent1"/>
            </a:solidFill>
            <a:ln w="25400">
              <a:solidFill>
                <a:srgbClr val="385D8A"/>
              </a:solidFill>
              <a:miter lim="800000"/>
            </a:ln>
          </p:spPr>
          <p:txBody>
            <a:bodyPr anchor="ctr" anchorCtr="0">
              <a:noAutofit/>
            </a:bodyPr>
            <a:lstStyle/>
            <a:p>
              <a:endParaRPr/>
            </a:p>
          </p:txBody>
        </p:sp>
      </p:grp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title" idx="4294967295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anchor="ctr" anchorCtr="0">
            <a:noAutofit/>
          </a:bodyPr>
          <a:lstStyle>
            <a:lvl1pPr marL="0" indent="0" algn="ctr" defTabSz="914400" rtl="0" eaLnBrk="1" fontAlgn="base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kumimoji="0" sz="4400" b="0" i="0" u="none">
                <a:solidFill>
                  <a:schemeClr val="tx1"/>
                </a:solidFill>
                <a:latin typeface="Calibri" pitchFamily="2" charset="0"/>
              </a:defRPr>
            </a:lvl1pPr>
          </a:lstStyle>
          <a:p>
            <a:pPr lvl="0"/>
            <a:r>
              <a:rPr>
                <a:solidFill>
                  <a:srgbClr val="558ED5"/>
                </a:solidFill>
              </a:rPr>
              <a:t>Aspose.Slides for .NET</a:t>
            </a:r>
          </a:p>
        </p:txBody>
      </p:sp>
      <p:sp>
        <p:nvSpPr>
          <p:cNvPr id="3075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52596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anchor="t" anchorCtr="0">
            <a:noAutofit/>
          </a:bodyPr>
          <a:lstStyle>
            <a:lvl1pPr marL="342900" indent="-342900" algn="l" defTabSz="914400" rtl="0" eaLnBrk="1" fontAlgn="base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charset="0"/>
              <a:buChar char="•"/>
              <a:defRPr kumimoji="0" sz="3200" b="0" i="0" u="none">
                <a:solidFill>
                  <a:schemeClr val="tx1"/>
                </a:solidFill>
                <a:latin typeface="Calibri" pitchFamily="2" charset="0"/>
              </a:defRPr>
            </a:lvl1pPr>
            <a:lvl2pPr marL="742950" indent="-285750" algn="l" defTabSz="914400" rtl="0" eaLnBrk="1" fontAlgn="base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charset="0"/>
              <a:buChar char="–"/>
              <a:defRPr kumimoji="0" sz="2800" b="0" i="0" u="none">
                <a:solidFill>
                  <a:schemeClr val="tx1"/>
                </a:solidFill>
                <a:latin typeface="Calibri" pitchFamily="2" charset="0"/>
              </a:defRPr>
            </a:lvl2pPr>
            <a:lvl3pPr marL="1143000" indent="-228600" algn="l" defTabSz="914400" rtl="0" eaLnBrk="1" fontAlgn="base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charset="0"/>
              <a:buChar char="•"/>
              <a:defRPr kumimoji="0" sz="2400" b="0" i="0" u="none">
                <a:solidFill>
                  <a:schemeClr val="tx1"/>
                </a:solidFill>
                <a:latin typeface="Calibri" pitchFamily="2" charset="0"/>
              </a:defRPr>
            </a:lvl3pPr>
            <a:lvl4pPr marL="1600200" indent="-228600" algn="l" defTabSz="914400" rtl="0" eaLnBrk="1" fontAlgn="base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charset="0"/>
              <a:buChar char="–"/>
              <a:defRPr kumimoji="0" sz="2000" b="0" i="0" u="none">
                <a:solidFill>
                  <a:schemeClr val="tx1"/>
                </a:solidFill>
                <a:latin typeface="Calibri" pitchFamily="2" charset="0"/>
              </a:defRPr>
            </a:lvl4pPr>
            <a:lvl5pPr marL="2057400" indent="-228600" algn="l" defTabSz="914400" rtl="0" eaLnBrk="1" fontAlgn="base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charset="0"/>
              <a:buChar char="»"/>
              <a:defRPr kumimoji="0" sz="2000" b="0" i="0" u="none">
                <a:solidFill>
                  <a:schemeClr val="tx1"/>
                </a:solidFill>
                <a:latin typeface="Calibri" pitchFamily="2" charset="0"/>
              </a:defRPr>
            </a:lvl5pPr>
          </a:lstStyle>
          <a:p>
            <a:pPr lvl="0"/>
            <a:r>
              <a:rPr>
                <a:solidFill>
                  <a:srgbClr val="FF0000"/>
                </a:solidFill>
              </a:rPr>
              <a:t>Welcome</a:t>
            </a:r>
          </a:p>
          <a:p>
            <a:pPr lvl="0"/>
            <a:r>
              <a:rPr>
                <a:solidFill>
                  <a:srgbClr val="376092"/>
                </a:solidFill>
              </a:rPr>
              <a:t>Hello World</a:t>
            </a:r>
          </a:p>
        </p:txBody>
      </p:sp>
      <p:sp>
        <p:nvSpPr>
          <p:cNvPr id="3076" name="TextBox"/>
          <p:cNvSpPr txBox="1">
            <a:spLocks noGrp="1" noSelect="1" noRot="1" noMove="1"/>
          </p:cNvSpPr>
          <p:nvPr/>
        </p:nvSpPr>
        <p:spPr>
          <a:xfrm>
            <a:off x="4479841" y="3051623"/>
            <a:ext cx="184730" cy="754694"/>
          </a:xfrm>
          <a:prstGeom prst="rect">
            <a:avLst/>
          </a:prstGeom>
          <a:noFill/>
        </p:spPr>
        <p:txBody>
          <a:bodyPr wrap="none" rtlCol="0" anchor="ctr" anchorCtr="1">
            <a:spAutoFit/>
          </a:bodyPr>
          <a:lstStyle>
            <a:lvl1pPr algn="l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defRPr lang="en-US" sz="3200" b="1" noProof="1" dirty="0">
                <a:solidFill>
                  <a:prstClr val="red">
                    <a:lumOff val="30000"/>
                    <a:alpha val="40000"/>
                  </a:prstClr>
                </a:solidFill>
                <a:effectLst>
                  <a:outerShdw blurRad="50800" dist="38100" algn="tr" rotWithShape="0">
                    <a:prstClr val="black">
                      <a:alpha val="80000"/>
                    </a:prstClr>
                  </a:outerShdw>
                </a:effectLst>
                <a:latin typeface="Calibri" pitchFamily="34" charset="0"/>
              </a:defRPr>
            </a:lvl1pPr>
          </a:lstStyle>
          <a:p>
            <a:pPr algn="ctr"/>
            <a:endParaRPr dirty="0"/>
          </a:p>
        </p:txBody>
      </p:sp>
      <p:sp>
        <p:nvSpPr>
          <p:cNvPr id="2" name="TextBox 1"/>
          <p:cNvSpPr txBox="1"/>
          <p:nvPr/>
        </p:nvSpPr>
        <p:spPr>
          <a:xfrm>
            <a:off x="3995936" y="2924944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S_NET" val="2.0.50727.5472"/>
  <p:tag name="AS_OS" val="Microsoft Windows NT 6.1.7601 Service Pack 1"/>
  <p:tag name="AS_RELEASE_DATE" val="2014.02.17"/>
  <p:tag name="AS_TITLE" val="Aspose.Slides for .NET 2.0"/>
  <p:tag name="AS_VERSION" val="14.1.2.0"/>
</p:tagLst>
</file>

<file path=ppt/theme/theme1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">
      <a:majorFont>
        <a:latin typeface="Arial"/>
        <a:ea typeface="Arial"/>
        <a:cs typeface="Arial"/>
      </a:majorFont>
      <a:minorFont>
        <a:latin typeface="Arial"/>
        <a:ea typeface="Arial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9BBB59"/>
        </a:accent3>
        <a:accent4>
          <a:srgbClr val="8064A2"/>
        </a:accent4>
        <a:accent5>
          <a:srgbClr val="4BACC6"/>
        </a:accent5>
        <a:accent6>
          <a:srgbClr val="F79646"/>
        </a:accent6>
        <a:hlink>
          <a:srgbClr val="0000FF"/>
        </a:hlink>
        <a:folHlink>
          <a:srgbClr val="800080"/>
        </a:folHlink>
      </a:clrScheme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15</Words>
  <Application>Microsoft Office PowerPoint</Application>
  <PresentationFormat>On-screen Show (4:3)</PresentationFormat>
  <Paragraphs>6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PowerPoint Presentation</vt:lpstr>
      <vt:lpstr>Aspose.Slides for .NET</vt:lpstr>
    </vt:vector>
  </TitlesOfParts>
  <LinksUpToDate>false</LinksUpToDate>
  <SharedDoc>false</SharedDoc>
  <HyperlinkBase/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Jawad Ahmed</cp:lastModifiedBy>
  <cp:revision>1</cp:revision>
  <cp:lastPrinted>2014-02-21T18:36:38Z</cp:lastPrinted>
  <dcterms:created xsi:type="dcterms:W3CDTF">2014-02-21T13:27:25Z</dcterms:created>
  <dcterms:modified xsi:type="dcterms:W3CDTF">2016-05-26T12:19:59Z</dcterms:modified>
</cp:coreProperties>
</file>

<file path=docProps/thumbnail.jpeg>
</file>