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64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70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05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98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62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2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8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204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70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6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213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621DA-8FFF-451E-A778-5841A850947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9569A-05DA-4509-93F5-FA38AED6B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57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VBA Macro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37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VBA Macro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masood</dc:creator>
  <cp:lastModifiedBy>masood</cp:lastModifiedBy>
  <cp:revision>2</cp:revision>
  <dcterms:created xsi:type="dcterms:W3CDTF">2015-07-31T11:55:41Z</dcterms:created>
  <dcterms:modified xsi:type="dcterms:W3CDTF">2015-07-31T12:02:13Z</dcterms:modified>
</cp:coreProperties>
</file>