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modifyVerifier cryptProviderType="rsaAES" cryptAlgorithmClass="hash" cryptAlgorithmType="typeAny" cryptAlgorithmSid="14" spinCount="100000" saltData="x+Nqy48eNC88DyUxKOygfQ==" hashData="H8oCl0two3kC+Ici31nQx6meGbjDRdeUHP8q2FsWkpBM1fAo3Um2Z5nIQLtdIWsTWDAjX3Te+q0sT/+Xj8YLCQ=="/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778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46C64D-3A64-4F64-9F33-47559E71BC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443DBAE-4395-4022-8245-486938E3A08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D8FD8E-6049-4958-A975-38EBCBE70E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52D052-75C4-4195-8DD5-097E6C977F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C8CE2-29A1-4212-9F37-E9C414840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4836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31AACB-F633-4832-9374-F51712B7E8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B71CF8-CEF9-4656-AF68-26C6B7BE37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3474BB-707B-4968-94A7-E9DAEAEF18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8219D0-89E3-424D-AD01-8BDA193166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0C0634-CA0E-4C3E-8191-C926C0C34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8592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1A37943-EE99-4B37-9B71-0674B34329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67ECAF2-3FDC-4794-8CDB-D7ECDF16BF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56D052-45E9-49FA-97E5-A9418A0E4D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B30786-FFD2-4C92-8A56-F4B1E00D9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36445E-FF7E-4789-94E7-F6388A7289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37794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A35CE2-65FF-4B74-AAEC-4F9D0C12E3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8029E4-AE8A-41FD-B220-4A88AC9C52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ED4A23-9C36-4E62-867C-279ACAA324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F6F535-7F97-46C7-90FD-8FE3045C31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066221-7FCD-45FC-88C8-2FEDA7391C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684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9341A4-5427-47F8-B90A-A9771455A8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6051F9-0D4F-42DA-B39A-12F0A79E11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1CFA2A-362D-4524-816D-A08E85312B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CDBE0-B149-4417-8BE3-E05F851A6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35D97B-083E-4ADC-BF8A-058BA8BCFB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1311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B528DF-A79B-4A9E-8746-C5D895E596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4F956B-CBE8-4145-B353-74753815F3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603443-296C-4C76-AEF0-0660B75FC0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F2FDCA-04D3-48FB-8D73-E998579360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DEB853C-281D-4D3D-B2F3-DAA9D613A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80E9BE-2665-4342-B4DE-81A42AF88D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413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800AC4-5B90-4033-81DA-F2759CE47B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CD7550-F96B-424E-A475-D34C3829DF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2606279-9CE6-4671-8048-332C03BE4F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AA57005-34B0-497F-9633-B27AD80BA3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00BC386-7F24-4A11-95BB-43123A276B5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A7DE1C3-65C1-4805-BD63-CA41FE7CFF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8B1F7EA-A2F8-419B-95D9-754A7978A9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A4B61CC-C67F-4485-A2C1-59C7670EA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8669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B3664A-0D8D-4ED5-82C4-EAC53EA955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4C1035-B31E-49B0-A4BA-B776605E3A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597FD71-0570-4CE7-8819-A62D667D25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5DC370B-64F9-4F32-8E50-2AAA16102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378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D4FF30A-0FA3-45F8-AFAE-0541A85BA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BECEE0-C0BC-4EF3-8866-305928EAF3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4C52470-B580-44C4-9A15-9CD8670428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6235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67C767-FFCC-4ADA-ABFC-E1F1C20E5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5E893D-ACB3-45B7-81F3-25A6D3F251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9F1636F-6D9A-4DED-ADED-8DADF4F907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5E90F1-634D-4ACA-B699-4248E48E07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39E264-8259-4736-A175-5B8E0A33EA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778AC0-8018-4DFF-B5BC-CE5EB09DB0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3572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CFACED-449A-4CDB-AE88-35A46CE592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A87DC8-3E2B-4DCB-8062-DF83316A734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CBD8A54-14CE-4524-8EC1-36C700AA8D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3AC5F9-AB9C-4EBE-8ED0-973EB1FF1F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7BE527-A18D-4A08-A81D-D137985308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13085B2-1B11-4B5D-8B7E-6799D23B2D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27212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B48943-394F-4D29-A415-45A93B6A76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508382-187F-475C-9DF6-CD3503FA69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000A2B-2EEB-421C-ACF7-17148E3EE29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6D1981-6CBD-4C99-90A7-B2EB46302696}" type="datetimeFigureOut">
              <a:rPr lang="en-US" smtClean="0"/>
              <a:t>4/7/2020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57F691-FBB4-44CC-9D50-347A0162253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5BD2BC-AF3F-4814-8917-7A56CE59408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77E8B8-90DA-4B08-985A-E02D96307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6264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D8258C-DE43-4531-A6C2-49E1A75D316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58504C1-2B9B-4697-AE69-3E8E84FA915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8689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Андрей Потапов</dc:creator>
  <cp:lastModifiedBy>Андрей Потапов</cp:lastModifiedBy>
  <cp:revision>5</cp:revision>
  <dcterms:created xsi:type="dcterms:W3CDTF">2020-04-06T08:53:30Z</dcterms:created>
  <dcterms:modified xsi:type="dcterms:W3CDTF">2020-04-07T09:56:54Z</dcterms:modified>
</cp:coreProperties>
</file>

<file path=docProps/thumbnail.jpeg>
</file>