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71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74090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09673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75009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00115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02179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66175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49128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86347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8090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33254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43670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C96CA1-1FD0-4F86-97B3-98E631398505}" type="datetimeFigureOut">
              <a:rPr lang="en-US" smtClean="0"/>
              <a:t>5/22/2016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36B008-5654-4590-8201-CE15D9346F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2342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92239" y="368490"/>
            <a:ext cx="9144000" cy="84865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Slide no 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19447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 txBox="1">
            <a:spLocks/>
          </p:cNvSpPr>
          <p:nvPr/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Slide no 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64475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dirty="0" smtClean="0"/>
              <a:t>Slide no 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11621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1524000" y="1122362"/>
            <a:ext cx="9144000" cy="54968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Slide no 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84125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</Words>
  <Application>Microsoft Office PowerPoint</Application>
  <PresentationFormat>Widescreen</PresentationFormat>
  <Paragraphs>12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Slide no 1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no 1</dc:title>
  <dc:creator>Jawad Ahmed</dc:creator>
  <cp:lastModifiedBy>Jawad Ahmed</cp:lastModifiedBy>
  <cp:revision>3</cp:revision>
  <dcterms:created xsi:type="dcterms:W3CDTF">2016-05-21T21:16:52Z</dcterms:created>
  <dcterms:modified xsi:type="dcterms:W3CDTF">2016-05-21T21:20:41Z</dcterms:modified>
</cp:coreProperties>
</file>

<file path=docProps/thumbnail.jpeg>
</file>