
<file path=[Content_Types].xml><?xml version="1.0" encoding="utf-8"?>
<Types xmlns="http://schemas.openxmlformats.org/package/2006/content-types">
  <Default Extension="rels" ContentType="application/vnd.openxmlformats-package.relationships+xml"/>
  <Default Extension="jpeg" ContentType="image/jpeg"/>
  <Override PartName="/docProps/app.xml" ContentType="application/vnd.openxmlformats-officedocument.extended-properti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10.xml" ContentType="application/vnd.openxmlformats-officedocument.theme+xml"/>
  <Override PartName="/ppt/theme/theme11.xml" ContentType="application/vnd.openxmlformats-officedocument.theme+xml"/>
  <Override PartName="/ppt/theme/theme12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theme/theme7.xml" ContentType="application/vnd.openxmlformats-officedocument.theme+xml"/>
  <Override PartName="/ppt/theme/theme8.xml" ContentType="application/vnd.openxmlformats-officedocument.theme+xml"/>
  <Override PartName="/ppt/theme/theme9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officeDocument/2006/relationships/extended-properties" Target="docProps/app.xml" /><Relationship Id="rId4" Type="http://schemas.openxmlformats.org/package/2006/relationships/metadata/thumbnail" Target="docProps/thumbnail.jpeg" /></Relationships>
</file>

<file path=ppt/presentation.xml><?xml version="1.0" encoding="utf-8"?>
<!--Generated by Aspose.Slides for Java 15.6.0.0-->
<p:presentation xmlns:r="http://schemas.openxmlformats.org/officeDocument/2006/relationships" xmlns:a="http://schemas.openxmlformats.org/drawingml/2006/main" xmlns:p="http://schemas.openxmlformats.org/presentationml/2006/main" saveSubsetFonts="1">
  <p:sldMasterIdLst>
    <p:sldMasterId id="2147483648" r:id="rId1"/>
    <p:sldMasterId id="2147483671" r:id="rId2"/>
    <p:sldMasterId id="2147483683" r:id="rId3"/>
    <p:sldMasterId id="2147483695" r:id="rId4"/>
    <p:sldMasterId id="2147483707" r:id="rId5"/>
    <p:sldMasterId id="2147483719" r:id="rId6"/>
    <p:sldMasterId id="2147483731" r:id="rId7"/>
    <p:sldMasterId id="2147483743" r:id="rId8"/>
    <p:sldMasterId id="2147483755" r:id="rId9"/>
    <p:sldMasterId id="2147483767" r:id="rId10"/>
    <p:sldMasterId id="2147483779" r:id="rId11"/>
    <p:sldMasterId id="2147483791" r:id="rId12"/>
  </p:sldMasterIdLst>
  <p:sldIdLst>
    <p:sldId id="256" r:id="rId13"/>
  </p:sldIdLst>
  <p:sldSz cx="9147573" cy="6860680"/>
  <p:notesSz cx="6858000" cy="9144000"/>
  <p:custDataLst>
    <p:tags r:id="rId14"/>
  </p:custDataLst>
  <p:defaultTextStyle>
    <a:defPPr>
      <a:defRPr lang="en-US" smtId="4294967295"/>
    </a:defPPr>
    <a:lvl1pPr marL="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/>
</p:presentationPr>
</file>

<file path=ppt/tableStyles.xml><?xml version="1.0" encoding="utf-8"?>
<a:tblStyleLst xmlns:r="http://schemas.openxmlformats.org/officeDocument/2006/relationships"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>
      <p:cViewPr>
        <p:scale>
          <a:sx n="0" d="100"/>
          <a:sy n="0" d="100"/>
        </p:scale>
        <p:origin x="0" y="0"/>
      </p:cViewPr>
    </p:cSldViewPr>
  </p:slideViewPr>
  <p:notesViewPr>
    <p:cSldViewPr>
      <p:cViewPr>
        <p:scale>
          <a:sx n="0" d="100"/>
          <a:sy n="0" d="100"/>
        </p:scale>
        <p:origin x="0" y="0"/>
      </p:cViewPr>
    </p:cSldViewPr>
  </p:notesViewPr>
</p:viewPr>
</file>

<file path=ppt/_rels/presentation.xml.rels>&#65279;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 /><Relationship Id="rId10" Type="http://schemas.openxmlformats.org/officeDocument/2006/relationships/slideMaster" Target="slideMasters/slideMaster10.xml" /><Relationship Id="rId11" Type="http://schemas.openxmlformats.org/officeDocument/2006/relationships/slideMaster" Target="slideMasters/slideMaster11.xml" /><Relationship Id="rId12" Type="http://schemas.openxmlformats.org/officeDocument/2006/relationships/slideMaster" Target="slideMasters/slideMaster12.xml" /><Relationship Id="rId13" Type="http://schemas.openxmlformats.org/officeDocument/2006/relationships/slide" Target="slides/slide1.xml" /><Relationship Id="rId14" Type="http://schemas.openxmlformats.org/officeDocument/2006/relationships/tags" Target="tags/tag1.xml" /><Relationship Id="rId15" Type="http://schemas.openxmlformats.org/officeDocument/2006/relationships/presProps" Target="presProps.xml" /><Relationship Id="rId16" Type="http://schemas.openxmlformats.org/officeDocument/2006/relationships/viewProps" Target="viewProps.xml" /><Relationship Id="rId17" Type="http://schemas.openxmlformats.org/officeDocument/2006/relationships/theme" Target="theme/theme1.xml" /><Relationship Id="rId18" Type="http://schemas.openxmlformats.org/officeDocument/2006/relationships/tableStyles" Target="tableStyles.xml" /><Relationship Id="rId2" Type="http://schemas.openxmlformats.org/officeDocument/2006/relationships/slideMaster" Target="slideMasters/slideMaster2.xml" /><Relationship Id="rId3" Type="http://schemas.openxmlformats.org/officeDocument/2006/relationships/slideMaster" Target="slideMasters/slideMaster3.xml" /><Relationship Id="rId4" Type="http://schemas.openxmlformats.org/officeDocument/2006/relationships/slideMaster" Target="slideMasters/slideMaster4.xml" /><Relationship Id="rId5" Type="http://schemas.openxmlformats.org/officeDocument/2006/relationships/slideMaster" Target="slideMasters/slideMaster5.xml" /><Relationship Id="rId6" Type="http://schemas.openxmlformats.org/officeDocument/2006/relationships/slideMaster" Target="slideMasters/slideMaster6.xml" /><Relationship Id="rId7" Type="http://schemas.openxmlformats.org/officeDocument/2006/relationships/slideMaster" Target="slideMasters/slideMaster7.xml" /><Relationship Id="rId8" Type="http://schemas.openxmlformats.org/officeDocument/2006/relationships/slideMaster" Target="slideMasters/slideMaster8.xml" /><Relationship Id="rId9" Type="http://schemas.openxmlformats.org/officeDocument/2006/relationships/slideMaster" Target="slideMasters/slideMaster9.xml" /></Relationships>
</file>

<file path=ppt/slideLayouts/_rels/slideLayout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0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0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0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0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0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0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0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0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0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0.xml" /></Relationships>
</file>

<file path=ppt/slideLayouts/_rels/slideLayout11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1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1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1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1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1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1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1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1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12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2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1.xml" /></Relationships>
</file>

<file path=ppt/slideLayouts/_rels/slideLayout12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2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2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2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2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2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2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2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13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3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3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2.xml" /></Relationships>
</file>

<file path=ppt/slideLayouts/_rels/slideLayout1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1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1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1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1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1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2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2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 /></Relationships>
</file>

<file path=ppt/slideLayouts/_rels/slideLayout2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2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2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2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2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2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2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3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3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3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 /></Relationships>
</file>

<file path=ppt/slideLayouts/_rels/slideLayout3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3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3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3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3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3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4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4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4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4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 /></Relationships>
</file>

<file path=ppt/slideLayouts/_rels/slideLayout4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4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4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4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4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5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5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5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5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5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5.xml" /></Relationships>
</file>

<file path=ppt/slideLayouts/_rels/slideLayout5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5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5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5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6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6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6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6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6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6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6.xml" /></Relationships>
</file>

<file path=ppt/slideLayouts/_rels/slideLayout6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6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6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7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7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7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7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7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7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7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7.xml" /></Relationships>
</file>

<file path=ppt/slideLayouts/_rels/slideLayout7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7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8.xml" /></Relationships>
</file>

<file path=ppt/slideLayouts/_rels/slideLayout8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_rels/slideLayout9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9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2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3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3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3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9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5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4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7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Masters/_rels/slideMaster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/Relationships>
</file>

<file path=ppt/slideMasters/_rels/slideMaster10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00.xml" /><Relationship Id="rId10" Type="http://schemas.openxmlformats.org/officeDocument/2006/relationships/slideLayout" Target="../slideLayouts/slideLayout109.xml" /><Relationship Id="rId11" Type="http://schemas.openxmlformats.org/officeDocument/2006/relationships/slideLayout" Target="../slideLayouts/slideLayout110.xml" /><Relationship Id="rId12" Type="http://schemas.openxmlformats.org/officeDocument/2006/relationships/theme" Target="../theme/theme10.xml" /><Relationship Id="rId2" Type="http://schemas.openxmlformats.org/officeDocument/2006/relationships/slideLayout" Target="../slideLayouts/slideLayout101.xml" /><Relationship Id="rId3" Type="http://schemas.openxmlformats.org/officeDocument/2006/relationships/slideLayout" Target="../slideLayouts/slideLayout102.xml" /><Relationship Id="rId4" Type="http://schemas.openxmlformats.org/officeDocument/2006/relationships/slideLayout" Target="../slideLayouts/slideLayout103.xml" /><Relationship Id="rId5" Type="http://schemas.openxmlformats.org/officeDocument/2006/relationships/slideLayout" Target="../slideLayouts/slideLayout104.xml" /><Relationship Id="rId6" Type="http://schemas.openxmlformats.org/officeDocument/2006/relationships/slideLayout" Target="../slideLayouts/slideLayout105.xml" /><Relationship Id="rId7" Type="http://schemas.openxmlformats.org/officeDocument/2006/relationships/slideLayout" Target="../slideLayouts/slideLayout106.xml" /><Relationship Id="rId8" Type="http://schemas.openxmlformats.org/officeDocument/2006/relationships/slideLayout" Target="../slideLayouts/slideLayout107.xml" /><Relationship Id="rId9" Type="http://schemas.openxmlformats.org/officeDocument/2006/relationships/slideLayout" Target="../slideLayouts/slideLayout108.xml" /></Relationships>
</file>

<file path=ppt/slideMasters/_rels/slideMaster1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11.xml" /><Relationship Id="rId10" Type="http://schemas.openxmlformats.org/officeDocument/2006/relationships/slideLayout" Target="../slideLayouts/slideLayout120.xml" /><Relationship Id="rId11" Type="http://schemas.openxmlformats.org/officeDocument/2006/relationships/slideLayout" Target="../slideLayouts/slideLayout121.xml" /><Relationship Id="rId12" Type="http://schemas.openxmlformats.org/officeDocument/2006/relationships/theme" Target="../theme/theme11.xml" /><Relationship Id="rId2" Type="http://schemas.openxmlformats.org/officeDocument/2006/relationships/slideLayout" Target="../slideLayouts/slideLayout112.xml" /><Relationship Id="rId3" Type="http://schemas.openxmlformats.org/officeDocument/2006/relationships/slideLayout" Target="../slideLayouts/slideLayout113.xml" /><Relationship Id="rId4" Type="http://schemas.openxmlformats.org/officeDocument/2006/relationships/slideLayout" Target="../slideLayouts/slideLayout114.xml" /><Relationship Id="rId5" Type="http://schemas.openxmlformats.org/officeDocument/2006/relationships/slideLayout" Target="../slideLayouts/slideLayout115.xml" /><Relationship Id="rId6" Type="http://schemas.openxmlformats.org/officeDocument/2006/relationships/slideLayout" Target="../slideLayouts/slideLayout116.xml" /><Relationship Id="rId7" Type="http://schemas.openxmlformats.org/officeDocument/2006/relationships/slideLayout" Target="../slideLayouts/slideLayout117.xml" /><Relationship Id="rId8" Type="http://schemas.openxmlformats.org/officeDocument/2006/relationships/slideLayout" Target="../slideLayouts/slideLayout118.xml" /><Relationship Id="rId9" Type="http://schemas.openxmlformats.org/officeDocument/2006/relationships/slideLayout" Target="../slideLayouts/slideLayout119.xml" /></Relationships>
</file>

<file path=ppt/slideMasters/_rels/slideMaster12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22.xml" /><Relationship Id="rId10" Type="http://schemas.openxmlformats.org/officeDocument/2006/relationships/slideLayout" Target="../slideLayouts/slideLayout131.xml" /><Relationship Id="rId11" Type="http://schemas.openxmlformats.org/officeDocument/2006/relationships/slideLayout" Target="../slideLayouts/slideLayout132.xml" /><Relationship Id="rId12" Type="http://schemas.openxmlformats.org/officeDocument/2006/relationships/theme" Target="../theme/theme12.xml" /><Relationship Id="rId2" Type="http://schemas.openxmlformats.org/officeDocument/2006/relationships/slideLayout" Target="../slideLayouts/slideLayout123.xml" /><Relationship Id="rId3" Type="http://schemas.openxmlformats.org/officeDocument/2006/relationships/slideLayout" Target="../slideLayouts/slideLayout124.xml" /><Relationship Id="rId4" Type="http://schemas.openxmlformats.org/officeDocument/2006/relationships/slideLayout" Target="../slideLayouts/slideLayout125.xml" /><Relationship Id="rId5" Type="http://schemas.openxmlformats.org/officeDocument/2006/relationships/slideLayout" Target="../slideLayouts/slideLayout126.xml" /><Relationship Id="rId6" Type="http://schemas.openxmlformats.org/officeDocument/2006/relationships/slideLayout" Target="../slideLayouts/slideLayout127.xml" /><Relationship Id="rId7" Type="http://schemas.openxmlformats.org/officeDocument/2006/relationships/slideLayout" Target="../slideLayouts/slideLayout128.xml" /><Relationship Id="rId8" Type="http://schemas.openxmlformats.org/officeDocument/2006/relationships/slideLayout" Target="../slideLayouts/slideLayout129.xml" /><Relationship Id="rId9" Type="http://schemas.openxmlformats.org/officeDocument/2006/relationships/slideLayout" Target="../slideLayouts/slideLayout130.xml" /></Relationships>
</file>

<file path=ppt/slideMasters/_rels/slideMaster2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2.xml" /><Relationship Id="rId10" Type="http://schemas.openxmlformats.org/officeDocument/2006/relationships/slideLayout" Target="../slideLayouts/slideLayout21.xml" /><Relationship Id="rId11" Type="http://schemas.openxmlformats.org/officeDocument/2006/relationships/slideLayout" Target="../slideLayouts/slideLayout22.xml" /><Relationship Id="rId12" Type="http://schemas.openxmlformats.org/officeDocument/2006/relationships/theme" Target="../theme/theme2.xml" /><Relationship Id="rId2" Type="http://schemas.openxmlformats.org/officeDocument/2006/relationships/slideLayout" Target="../slideLayouts/slideLayout13.xml" /><Relationship Id="rId3" Type="http://schemas.openxmlformats.org/officeDocument/2006/relationships/slideLayout" Target="../slideLayouts/slideLayout14.xml" /><Relationship Id="rId4" Type="http://schemas.openxmlformats.org/officeDocument/2006/relationships/slideLayout" Target="../slideLayouts/slideLayout15.xml" /><Relationship Id="rId5" Type="http://schemas.openxmlformats.org/officeDocument/2006/relationships/slideLayout" Target="../slideLayouts/slideLayout16.xml" /><Relationship Id="rId6" Type="http://schemas.openxmlformats.org/officeDocument/2006/relationships/slideLayout" Target="../slideLayouts/slideLayout17.xml" /><Relationship Id="rId7" Type="http://schemas.openxmlformats.org/officeDocument/2006/relationships/slideLayout" Target="../slideLayouts/slideLayout18.xml" /><Relationship Id="rId8" Type="http://schemas.openxmlformats.org/officeDocument/2006/relationships/slideLayout" Target="../slideLayouts/slideLayout19.xml" /><Relationship Id="rId9" Type="http://schemas.openxmlformats.org/officeDocument/2006/relationships/slideLayout" Target="../slideLayouts/slideLayout20.xml" /></Relationships>
</file>

<file path=ppt/slideMasters/_rels/slideMaster3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3.xml" /><Relationship Id="rId10" Type="http://schemas.openxmlformats.org/officeDocument/2006/relationships/slideLayout" Target="../slideLayouts/slideLayout32.xml" /><Relationship Id="rId11" Type="http://schemas.openxmlformats.org/officeDocument/2006/relationships/slideLayout" Target="../slideLayouts/slideLayout33.xml" /><Relationship Id="rId12" Type="http://schemas.openxmlformats.org/officeDocument/2006/relationships/theme" Target="../theme/theme3.xml" /><Relationship Id="rId2" Type="http://schemas.openxmlformats.org/officeDocument/2006/relationships/slideLayout" Target="../slideLayouts/slideLayout24.xml" /><Relationship Id="rId3" Type="http://schemas.openxmlformats.org/officeDocument/2006/relationships/slideLayout" Target="../slideLayouts/slideLayout25.xml" /><Relationship Id="rId4" Type="http://schemas.openxmlformats.org/officeDocument/2006/relationships/slideLayout" Target="../slideLayouts/slideLayout26.xml" /><Relationship Id="rId5" Type="http://schemas.openxmlformats.org/officeDocument/2006/relationships/slideLayout" Target="../slideLayouts/slideLayout27.xml" /><Relationship Id="rId6" Type="http://schemas.openxmlformats.org/officeDocument/2006/relationships/slideLayout" Target="../slideLayouts/slideLayout28.xml" /><Relationship Id="rId7" Type="http://schemas.openxmlformats.org/officeDocument/2006/relationships/slideLayout" Target="../slideLayouts/slideLayout29.xml" /><Relationship Id="rId8" Type="http://schemas.openxmlformats.org/officeDocument/2006/relationships/slideLayout" Target="../slideLayouts/slideLayout30.xml" /><Relationship Id="rId9" Type="http://schemas.openxmlformats.org/officeDocument/2006/relationships/slideLayout" Target="../slideLayouts/slideLayout31.xml" /></Relationships>
</file>

<file path=ppt/slideMasters/_rels/slideMaster4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4.xml" /><Relationship Id="rId10" Type="http://schemas.openxmlformats.org/officeDocument/2006/relationships/slideLayout" Target="../slideLayouts/slideLayout43.xml" /><Relationship Id="rId11" Type="http://schemas.openxmlformats.org/officeDocument/2006/relationships/slideLayout" Target="../slideLayouts/slideLayout44.xml" /><Relationship Id="rId12" Type="http://schemas.openxmlformats.org/officeDocument/2006/relationships/theme" Target="../theme/theme4.xml" /><Relationship Id="rId2" Type="http://schemas.openxmlformats.org/officeDocument/2006/relationships/slideLayout" Target="../slideLayouts/slideLayout35.xml" /><Relationship Id="rId3" Type="http://schemas.openxmlformats.org/officeDocument/2006/relationships/slideLayout" Target="../slideLayouts/slideLayout36.xml" /><Relationship Id="rId4" Type="http://schemas.openxmlformats.org/officeDocument/2006/relationships/slideLayout" Target="../slideLayouts/slideLayout37.xml" /><Relationship Id="rId5" Type="http://schemas.openxmlformats.org/officeDocument/2006/relationships/slideLayout" Target="../slideLayouts/slideLayout38.xml" /><Relationship Id="rId6" Type="http://schemas.openxmlformats.org/officeDocument/2006/relationships/slideLayout" Target="../slideLayouts/slideLayout39.xml" /><Relationship Id="rId7" Type="http://schemas.openxmlformats.org/officeDocument/2006/relationships/slideLayout" Target="../slideLayouts/slideLayout40.xml" /><Relationship Id="rId8" Type="http://schemas.openxmlformats.org/officeDocument/2006/relationships/slideLayout" Target="../slideLayouts/slideLayout41.xml" /><Relationship Id="rId9" Type="http://schemas.openxmlformats.org/officeDocument/2006/relationships/slideLayout" Target="../slideLayouts/slideLayout42.xml" /></Relationships>
</file>

<file path=ppt/slideMasters/_rels/slideMaster5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45.xml" /><Relationship Id="rId10" Type="http://schemas.openxmlformats.org/officeDocument/2006/relationships/slideLayout" Target="../slideLayouts/slideLayout54.xml" /><Relationship Id="rId11" Type="http://schemas.openxmlformats.org/officeDocument/2006/relationships/slideLayout" Target="../slideLayouts/slideLayout55.xml" /><Relationship Id="rId12" Type="http://schemas.openxmlformats.org/officeDocument/2006/relationships/theme" Target="../theme/theme5.xml" /><Relationship Id="rId2" Type="http://schemas.openxmlformats.org/officeDocument/2006/relationships/slideLayout" Target="../slideLayouts/slideLayout46.xml" /><Relationship Id="rId3" Type="http://schemas.openxmlformats.org/officeDocument/2006/relationships/slideLayout" Target="../slideLayouts/slideLayout47.xml" /><Relationship Id="rId4" Type="http://schemas.openxmlformats.org/officeDocument/2006/relationships/slideLayout" Target="../slideLayouts/slideLayout48.xml" /><Relationship Id="rId5" Type="http://schemas.openxmlformats.org/officeDocument/2006/relationships/slideLayout" Target="../slideLayouts/slideLayout49.xml" /><Relationship Id="rId6" Type="http://schemas.openxmlformats.org/officeDocument/2006/relationships/slideLayout" Target="../slideLayouts/slideLayout50.xml" /><Relationship Id="rId7" Type="http://schemas.openxmlformats.org/officeDocument/2006/relationships/slideLayout" Target="../slideLayouts/slideLayout51.xml" /><Relationship Id="rId8" Type="http://schemas.openxmlformats.org/officeDocument/2006/relationships/slideLayout" Target="../slideLayouts/slideLayout52.xml" /><Relationship Id="rId9" Type="http://schemas.openxmlformats.org/officeDocument/2006/relationships/slideLayout" Target="../slideLayouts/slideLayout53.xml" /></Relationships>
</file>

<file path=ppt/slideMasters/_rels/slideMaster6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56.xml" /><Relationship Id="rId10" Type="http://schemas.openxmlformats.org/officeDocument/2006/relationships/slideLayout" Target="../slideLayouts/slideLayout65.xml" /><Relationship Id="rId11" Type="http://schemas.openxmlformats.org/officeDocument/2006/relationships/slideLayout" Target="../slideLayouts/slideLayout66.xml" /><Relationship Id="rId12" Type="http://schemas.openxmlformats.org/officeDocument/2006/relationships/theme" Target="../theme/theme6.xml" /><Relationship Id="rId2" Type="http://schemas.openxmlformats.org/officeDocument/2006/relationships/slideLayout" Target="../slideLayouts/slideLayout57.xml" /><Relationship Id="rId3" Type="http://schemas.openxmlformats.org/officeDocument/2006/relationships/slideLayout" Target="../slideLayouts/slideLayout58.xml" /><Relationship Id="rId4" Type="http://schemas.openxmlformats.org/officeDocument/2006/relationships/slideLayout" Target="../slideLayouts/slideLayout59.xml" /><Relationship Id="rId5" Type="http://schemas.openxmlformats.org/officeDocument/2006/relationships/slideLayout" Target="../slideLayouts/slideLayout60.xml" /><Relationship Id="rId6" Type="http://schemas.openxmlformats.org/officeDocument/2006/relationships/slideLayout" Target="../slideLayouts/slideLayout61.xml" /><Relationship Id="rId7" Type="http://schemas.openxmlformats.org/officeDocument/2006/relationships/slideLayout" Target="../slideLayouts/slideLayout62.xml" /><Relationship Id="rId8" Type="http://schemas.openxmlformats.org/officeDocument/2006/relationships/slideLayout" Target="../slideLayouts/slideLayout63.xml" /><Relationship Id="rId9" Type="http://schemas.openxmlformats.org/officeDocument/2006/relationships/slideLayout" Target="../slideLayouts/slideLayout64.xml" /></Relationships>
</file>

<file path=ppt/slideMasters/_rels/slideMaster7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7.xml" /><Relationship Id="rId10" Type="http://schemas.openxmlformats.org/officeDocument/2006/relationships/slideLayout" Target="../slideLayouts/slideLayout76.xml" /><Relationship Id="rId11" Type="http://schemas.openxmlformats.org/officeDocument/2006/relationships/slideLayout" Target="../slideLayouts/slideLayout77.xml" /><Relationship Id="rId12" Type="http://schemas.openxmlformats.org/officeDocument/2006/relationships/theme" Target="../theme/theme7.xml" /><Relationship Id="rId2" Type="http://schemas.openxmlformats.org/officeDocument/2006/relationships/slideLayout" Target="../slideLayouts/slideLayout68.xml" /><Relationship Id="rId3" Type="http://schemas.openxmlformats.org/officeDocument/2006/relationships/slideLayout" Target="../slideLayouts/slideLayout69.xml" /><Relationship Id="rId4" Type="http://schemas.openxmlformats.org/officeDocument/2006/relationships/slideLayout" Target="../slideLayouts/slideLayout70.xml" /><Relationship Id="rId5" Type="http://schemas.openxmlformats.org/officeDocument/2006/relationships/slideLayout" Target="../slideLayouts/slideLayout71.xml" /><Relationship Id="rId6" Type="http://schemas.openxmlformats.org/officeDocument/2006/relationships/slideLayout" Target="../slideLayouts/slideLayout72.xml" /><Relationship Id="rId7" Type="http://schemas.openxmlformats.org/officeDocument/2006/relationships/slideLayout" Target="../slideLayouts/slideLayout73.xml" /><Relationship Id="rId8" Type="http://schemas.openxmlformats.org/officeDocument/2006/relationships/slideLayout" Target="../slideLayouts/slideLayout74.xml" /><Relationship Id="rId9" Type="http://schemas.openxmlformats.org/officeDocument/2006/relationships/slideLayout" Target="../slideLayouts/slideLayout75.xml" /></Relationships>
</file>

<file path=ppt/slideMasters/_rels/slideMaster8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8.xml" /><Relationship Id="rId10" Type="http://schemas.openxmlformats.org/officeDocument/2006/relationships/slideLayout" Target="../slideLayouts/slideLayout87.xml" /><Relationship Id="rId11" Type="http://schemas.openxmlformats.org/officeDocument/2006/relationships/slideLayout" Target="../slideLayouts/slideLayout88.xml" /><Relationship Id="rId12" Type="http://schemas.openxmlformats.org/officeDocument/2006/relationships/theme" Target="../theme/theme8.xml" /><Relationship Id="rId2" Type="http://schemas.openxmlformats.org/officeDocument/2006/relationships/slideLayout" Target="../slideLayouts/slideLayout79.xml" /><Relationship Id="rId3" Type="http://schemas.openxmlformats.org/officeDocument/2006/relationships/slideLayout" Target="../slideLayouts/slideLayout80.xml" /><Relationship Id="rId4" Type="http://schemas.openxmlformats.org/officeDocument/2006/relationships/slideLayout" Target="../slideLayouts/slideLayout81.xml" /><Relationship Id="rId5" Type="http://schemas.openxmlformats.org/officeDocument/2006/relationships/slideLayout" Target="../slideLayouts/slideLayout82.xml" /><Relationship Id="rId6" Type="http://schemas.openxmlformats.org/officeDocument/2006/relationships/slideLayout" Target="../slideLayouts/slideLayout83.xml" /><Relationship Id="rId7" Type="http://schemas.openxmlformats.org/officeDocument/2006/relationships/slideLayout" Target="../slideLayouts/slideLayout84.xml" /><Relationship Id="rId8" Type="http://schemas.openxmlformats.org/officeDocument/2006/relationships/slideLayout" Target="../slideLayouts/slideLayout85.xml" /><Relationship Id="rId9" Type="http://schemas.openxmlformats.org/officeDocument/2006/relationships/slideLayout" Target="../slideLayouts/slideLayout86.xml" /></Relationships>
</file>

<file path=ppt/slideMasters/_rels/slideMaster9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89.xml" /><Relationship Id="rId10" Type="http://schemas.openxmlformats.org/officeDocument/2006/relationships/slideLayout" Target="../slideLayouts/slideLayout98.xml" /><Relationship Id="rId11" Type="http://schemas.openxmlformats.org/officeDocument/2006/relationships/slideLayout" Target="../slideLayouts/slideLayout99.xml" /><Relationship Id="rId12" Type="http://schemas.openxmlformats.org/officeDocument/2006/relationships/theme" Target="../theme/theme9.xml" /><Relationship Id="rId2" Type="http://schemas.openxmlformats.org/officeDocument/2006/relationships/slideLayout" Target="../slideLayouts/slideLayout90.xml" /><Relationship Id="rId3" Type="http://schemas.openxmlformats.org/officeDocument/2006/relationships/slideLayout" Target="../slideLayouts/slideLayout91.xml" /><Relationship Id="rId4" Type="http://schemas.openxmlformats.org/officeDocument/2006/relationships/slideLayout" Target="../slideLayouts/slideLayout92.xml" /><Relationship Id="rId5" Type="http://schemas.openxmlformats.org/officeDocument/2006/relationships/slideLayout" Target="../slideLayouts/slideLayout93.xml" /><Relationship Id="rId6" Type="http://schemas.openxmlformats.org/officeDocument/2006/relationships/slideLayout" Target="../slideLayouts/slideLayout94.xml" /><Relationship Id="rId7" Type="http://schemas.openxmlformats.org/officeDocument/2006/relationships/slideLayout" Target="../slideLayouts/slideLayout95.xml" /><Relationship Id="rId8" Type="http://schemas.openxmlformats.org/officeDocument/2006/relationships/slideLayout" Target="../slideLayouts/slideLayout96.xml" /><Relationship Id="rId9" Type="http://schemas.openxmlformats.org/officeDocument/2006/relationships/slideLayout" Target="../slideLayouts/slideLayout97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Office-Theme"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6" name="New shape"/>
          <p:cNvSpPr txBox="1"/>
          <p:nvPr>
            <p:ph type="title" idx="4294967295"/>
          </p:nvPr>
        </p:nvSpPr>
        <p:spPr>
          <a:xfrm>
            <a:off x="457379" y="274747"/>
            <a:ext cx="8232815" cy="1143447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7" name="New shape"/>
          <p:cNvSpPr txBox="1"/>
          <p:nvPr>
            <p:ph type="body" idx="4294967295"/>
          </p:nvPr>
        </p:nvSpPr>
        <p:spPr>
          <a:xfrm>
            <a:off x="457379" y="1600825"/>
            <a:ext cx="8232815" cy="452772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8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9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0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9-picTx-Picture-with-Caption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1792988" y="4802475"/>
            <a:ext cx="5488544" cy="566957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2000" b="1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type="pic" idx="4294967295"/>
          </p:nvPr>
        </p:nvSpPr>
        <p:spPr>
          <a:xfrm>
            <a:off x="1792988" y="613015"/>
            <a:ext cx="5488544" cy="411640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indent="0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None/>
            </a:pPr>
            <a:endParaRPr sz="3200" b="0" i="0" u="none" baseline="0" smtId="4294967295">
              <a:solidFill>
                <a:srgbClr val="000000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9" name="New shape"/>
          <p:cNvSpPr txBox="1"/>
          <p:nvPr>
            <p:ph type="body" idx="4294967295"/>
          </p:nvPr>
        </p:nvSpPr>
        <p:spPr>
          <a:xfrm>
            <a:off x="1792988" y="5369433"/>
            <a:ext cx="5488544" cy="80517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lvl="1" indent="0" algn="l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AutoNum type="alphaLcPeriod"/>
            </a:pPr>
            <a:r>
              <a:rPr sz="1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10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11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2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6" r:id="rId1"/>
    <p:sldLayoutId id="2147483757" r:id="rId2"/>
    <p:sldLayoutId id="2147483758" r:id="rId3"/>
    <p:sldLayoutId id="2147483759" r:id="rId4"/>
    <p:sldLayoutId id="2147483760" r:id="rId5"/>
    <p:sldLayoutId id="2147483761" r:id="rId6"/>
    <p:sldLayoutId id="2147483762" r:id="rId7"/>
    <p:sldLayoutId id="2147483763" r:id="rId8"/>
    <p:sldLayoutId id="2147483764" r:id="rId9"/>
    <p:sldLayoutId id="2147483765" r:id="rId10"/>
    <p:sldLayoutId id="2147483766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10-vertTx-Title-and-Vertical-Text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457379" y="274747"/>
            <a:ext cx="8232815" cy="1143447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type="body" idx="4294967295"/>
          </p:nvPr>
        </p:nvSpPr>
        <p:spPr>
          <a:xfrm>
            <a:off x="457379" y="1600825"/>
            <a:ext cx="8232815" cy="452772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9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10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1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8" r:id="rId1"/>
    <p:sldLayoutId id="2147483769" r:id="rId2"/>
    <p:sldLayoutId id="2147483770" r:id="rId3"/>
    <p:sldLayoutId id="2147483771" r:id="rId4"/>
    <p:sldLayoutId id="2147483772" r:id="rId5"/>
    <p:sldLayoutId id="2147483773" r:id="rId6"/>
    <p:sldLayoutId id="2147483774" r:id="rId7"/>
    <p:sldLayoutId id="2147483775" r:id="rId8"/>
    <p:sldLayoutId id="2147483776" r:id="rId9"/>
    <p:sldLayoutId id="2147483777" r:id="rId10"/>
    <p:sldLayoutId id="2147483778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11-vertTitleAndTx-Vertical-Title-and-Text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6631991" y="274747"/>
            <a:ext cx="2058204" cy="5853815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type="body" idx="4294967295"/>
          </p:nvPr>
        </p:nvSpPr>
        <p:spPr>
          <a:xfrm>
            <a:off x="457378" y="274747"/>
            <a:ext cx="6022149" cy="5853815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9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10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1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0" r:id="rId1"/>
    <p:sldLayoutId id="2147483781" r:id="rId2"/>
    <p:sldLayoutId id="2147483782" r:id="rId3"/>
    <p:sldLayoutId id="2147483783" r:id="rId4"/>
    <p:sldLayoutId id="2147483784" r:id="rId5"/>
    <p:sldLayoutId id="2147483785" r:id="rId6"/>
    <p:sldLayoutId id="2147483786" r:id="rId7"/>
    <p:sldLayoutId id="2147483787" r:id="rId8"/>
    <p:sldLayoutId id="2147483788" r:id="rId9"/>
    <p:sldLayoutId id="2147483789" r:id="rId10"/>
    <p:sldLayoutId id="2147483790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1-title-Title-Slide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686068" y="2131256"/>
            <a:ext cx="7775437" cy="1470600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type="subTitle" idx="4294967295"/>
          </p:nvPr>
        </p:nvSpPr>
        <p:spPr>
          <a:xfrm>
            <a:off x="1372136" y="3887719"/>
            <a:ext cx="6403301" cy="175328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indent="0" algn="ctr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None/>
            </a:pPr>
            <a:r>
              <a:rPr sz="3200" b="0" i="0" u="none" baseline="0" smtId="4294967295">
                <a:solidFill>
                  <a:srgbClr val="898989"/>
                </a:solidFill>
                <a:latin typeface="Calibri"/>
                <a:ea typeface="Arial"/>
                <a:cs typeface="Arial"/>
              </a:rPr>
              <a:t>Click to edit Master subtitle style</a:t>
            </a:r>
          </a:p>
        </p:txBody>
      </p:sp>
      <p:sp>
        <p:nvSpPr>
          <p:cNvPr id="9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10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1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2-obj-Title-and-Content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457379" y="274747"/>
            <a:ext cx="8232815" cy="1143447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idx="4294967295"/>
          </p:nvPr>
        </p:nvSpPr>
        <p:spPr>
          <a:xfrm>
            <a:off x="457379" y="1600825"/>
            <a:ext cx="8232815" cy="452772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9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10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1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8" r:id="rId7"/>
    <p:sldLayoutId id="2147483679" r:id="rId8"/>
    <p:sldLayoutId id="2147483680" r:id="rId9"/>
    <p:sldLayoutId id="2147483681" r:id="rId10"/>
    <p:sldLayoutId id="2147483682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3-secHead-Section-Header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722594" y="4408618"/>
            <a:ext cx="7775437" cy="1362604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000" b="1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type="body" idx="4294967295"/>
          </p:nvPr>
        </p:nvSpPr>
        <p:spPr>
          <a:xfrm>
            <a:off x="722594" y="2907849"/>
            <a:ext cx="7775437" cy="1500769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lvl="1" indent="0" algn="l">
              <a:lnSpc>
                <a:spcPct val="100000"/>
              </a:lnSpc>
              <a:spcBef>
                <a:spcPts val="500"/>
              </a:spcBef>
              <a:spcAft>
                <a:spcPct val="0"/>
              </a:spcAft>
              <a:buAutoNum type="alphaLcPeriod"/>
            </a:pPr>
            <a:r>
              <a:rPr sz="2000" b="0" i="0" u="none" baseline="0" smtId="4294967295">
                <a:solidFill>
                  <a:srgbClr val="898989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9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10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1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85" r:id="rId2"/>
    <p:sldLayoutId id="2147483686" r:id="rId3"/>
    <p:sldLayoutId id="2147483687" r:id="rId4"/>
    <p:sldLayoutId id="2147483688" r:id="rId5"/>
    <p:sldLayoutId id="2147483689" r:id="rId6"/>
    <p:sldLayoutId id="2147483690" r:id="rId7"/>
    <p:sldLayoutId id="2147483691" r:id="rId8"/>
    <p:sldLayoutId id="2147483692" r:id="rId9"/>
    <p:sldLayoutId id="2147483693" r:id="rId10"/>
    <p:sldLayoutId id="2147483694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4-twoObj-Two-Content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457379" y="274747"/>
            <a:ext cx="8232815" cy="1143447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idx="4294967295"/>
          </p:nvPr>
        </p:nvSpPr>
        <p:spPr>
          <a:xfrm>
            <a:off x="457379" y="1600825"/>
            <a:ext cx="4040181" cy="452772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9" name="New shape"/>
          <p:cNvSpPr txBox="1"/>
          <p:nvPr>
            <p:ph idx="4294967295"/>
          </p:nvPr>
        </p:nvSpPr>
        <p:spPr>
          <a:xfrm>
            <a:off x="4650013" y="1600825"/>
            <a:ext cx="4040181" cy="452772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700"/>
              </a:spcBef>
              <a:spcAft>
                <a:spcPct val="0"/>
              </a:spcAft>
              <a:buFont typeface="Arial"/>
              <a:buChar char="•"/>
            </a:pPr>
            <a:r>
              <a:rPr sz="28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10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11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2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  <p:sldLayoutId id="2147483698" r:id="rId3"/>
    <p:sldLayoutId id="2147483699" r:id="rId4"/>
    <p:sldLayoutId id="2147483700" r:id="rId5"/>
    <p:sldLayoutId id="2147483701" r:id="rId6"/>
    <p:sldLayoutId id="2147483702" r:id="rId7"/>
    <p:sldLayoutId id="2147483703" r:id="rId8"/>
    <p:sldLayoutId id="2147483704" r:id="rId9"/>
    <p:sldLayoutId id="2147483705" r:id="rId10"/>
    <p:sldLayoutId id="2147483706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5-twoTxTwoObj-Comparison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457379" y="274747"/>
            <a:ext cx="8232815" cy="1143447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type="body" idx="4294967295"/>
          </p:nvPr>
        </p:nvSpPr>
        <p:spPr>
          <a:xfrm>
            <a:off x="457379" y="1535713"/>
            <a:ext cx="4041763" cy="640010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lvl="1" indent="0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AutoNum type="alphaLcPeriod"/>
            </a:pPr>
            <a:r>
              <a:rPr sz="2400" b="1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9" name="New shape"/>
          <p:cNvSpPr txBox="1"/>
          <p:nvPr>
            <p:ph idx="4294967295"/>
          </p:nvPr>
        </p:nvSpPr>
        <p:spPr>
          <a:xfrm>
            <a:off x="457379" y="2175723"/>
            <a:ext cx="4041763" cy="3952831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10" name="New shape"/>
          <p:cNvSpPr txBox="1"/>
          <p:nvPr>
            <p:ph type="body" idx="4294967295"/>
          </p:nvPr>
        </p:nvSpPr>
        <p:spPr>
          <a:xfrm>
            <a:off x="4646839" y="1535713"/>
            <a:ext cx="4043355" cy="640010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lvl="1" indent="0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AutoNum type="alphaLcPeriod"/>
            </a:pPr>
            <a:r>
              <a:rPr sz="2400" b="1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11" name="New shape"/>
          <p:cNvSpPr txBox="1"/>
          <p:nvPr>
            <p:ph idx="4294967295"/>
          </p:nvPr>
        </p:nvSpPr>
        <p:spPr>
          <a:xfrm>
            <a:off x="4646839" y="2175723"/>
            <a:ext cx="4043355" cy="3952831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600"/>
              </a:spcBef>
              <a:spcAft>
                <a:spcPct val="0"/>
              </a:spcAft>
              <a:buFont typeface="Arial"/>
              <a:buChar char="•"/>
            </a:pPr>
            <a:r>
              <a:rPr sz="2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12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13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4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9" r:id="rId2"/>
    <p:sldLayoutId id="2147483710" r:id="rId3"/>
    <p:sldLayoutId id="2147483711" r:id="rId4"/>
    <p:sldLayoutId id="2147483712" r:id="rId5"/>
    <p:sldLayoutId id="2147483713" r:id="rId6"/>
    <p:sldLayoutId id="2147483714" r:id="rId7"/>
    <p:sldLayoutId id="2147483715" r:id="rId8"/>
    <p:sldLayoutId id="2147483716" r:id="rId9"/>
    <p:sldLayoutId id="2147483717" r:id="rId10"/>
    <p:sldLayoutId id="2147483718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6-titleOnly-Title-Only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457379" y="274747"/>
            <a:ext cx="8232815" cy="1143447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9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0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0" r:id="rId1"/>
    <p:sldLayoutId id="2147483721" r:id="rId2"/>
    <p:sldLayoutId id="2147483722" r:id="rId3"/>
    <p:sldLayoutId id="2147483723" r:id="rId4"/>
    <p:sldLayoutId id="2147483724" r:id="rId5"/>
    <p:sldLayoutId id="2147483725" r:id="rId6"/>
    <p:sldLayoutId id="2147483726" r:id="rId7"/>
    <p:sldLayoutId id="2147483727" r:id="rId8"/>
    <p:sldLayoutId id="2147483728" r:id="rId9"/>
    <p:sldLayoutId id="2147483729" r:id="rId10"/>
    <p:sldLayoutId id="2147483730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7-blank-Blank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8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9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2" r:id="rId1"/>
    <p:sldLayoutId id="2147483733" r:id="rId2"/>
    <p:sldLayoutId id="2147483734" r:id="rId3"/>
    <p:sldLayoutId id="2147483735" r:id="rId4"/>
    <p:sldLayoutId id="2147483736" r:id="rId5"/>
    <p:sldLayoutId id="2147483737" r:id="rId6"/>
    <p:sldLayoutId id="2147483738" r:id="rId7"/>
    <p:sldLayoutId id="2147483739" r:id="rId8"/>
    <p:sldLayoutId id="2147483740" r:id="rId9"/>
    <p:sldLayoutId id="2147483741" r:id="rId10"/>
    <p:sldLayoutId id="2147483742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Master1-Layout8-objTx-Content-with-Caption">
    <p:bg>
      <p:bgRef idx="1001">
        <a:schemeClr val="bg1"/>
      </p:bgRef>
    </p:bg>
    <p:spTree>
      <p:nvGrpSpPr>
        <p:cNvPr id="6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  <p:sp>
        <p:nvSpPr>
          <p:cNvPr id="7" name="New shape"/>
          <p:cNvSpPr txBox="1"/>
          <p:nvPr>
            <p:ph type="title" idx="4294967295"/>
          </p:nvPr>
        </p:nvSpPr>
        <p:spPr>
          <a:xfrm>
            <a:off x="457379" y="273156"/>
            <a:ext cx="3009487" cy="1162501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2000" b="1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title style</a:t>
            </a:r>
          </a:p>
        </p:txBody>
      </p:sp>
      <p:sp>
        <p:nvSpPr>
          <p:cNvPr id="8" name="New shape"/>
          <p:cNvSpPr txBox="1"/>
          <p:nvPr>
            <p:ph idx="4294967295"/>
          </p:nvPr>
        </p:nvSpPr>
        <p:spPr>
          <a:xfrm>
            <a:off x="3576445" y="273156"/>
            <a:ext cx="5113749" cy="585539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  <a:p>
            <a:pPr marL="343034" marR="0" lvl="1" indent="-343034" algn="l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Font typeface="Arial"/>
              <a:buChar char="•"/>
            </a:pPr>
            <a:r>
              <a:rPr sz="32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9" name="New shape"/>
          <p:cNvSpPr txBox="1"/>
          <p:nvPr>
            <p:ph type="body" idx="4294967295"/>
          </p:nvPr>
        </p:nvSpPr>
        <p:spPr>
          <a:xfrm>
            <a:off x="457379" y="1435657"/>
            <a:ext cx="3009487" cy="4692897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lvl="1" indent="0" algn="l">
              <a:lnSpc>
                <a:spcPct val="100000"/>
              </a:lnSpc>
              <a:spcBef>
                <a:spcPts val="300"/>
              </a:spcBef>
              <a:spcAft>
                <a:spcPct val="0"/>
              </a:spcAft>
              <a:buAutoNum type="alphaLcPeriod"/>
            </a:pPr>
            <a:r>
              <a:rPr sz="1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Click to edit Master text styles</a:t>
            </a:r>
          </a:p>
        </p:txBody>
      </p:sp>
      <p:sp>
        <p:nvSpPr>
          <p:cNvPr id="10" name="New shape"/>
          <p:cNvSpPr txBox="1"/>
          <p:nvPr>
            <p:ph type="dt" idx="4294967295"/>
          </p:nvPr>
        </p:nvSpPr>
        <p:spPr>
          <a:xfrm>
            <a:off x="457379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  <p:sp>
        <p:nvSpPr>
          <p:cNvPr id="11" name="New shape"/>
          <p:cNvSpPr txBox="1"/>
          <p:nvPr>
            <p:ph type="ftr" idx="4294967295"/>
          </p:nvPr>
        </p:nvSpPr>
        <p:spPr>
          <a:xfrm>
            <a:off x="3125424" y="6358835"/>
            <a:ext cx="2896734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endParaRPr sz="1200" b="0" i="0" u="none" baseline="0" smtId="4294967295">
              <a:solidFill>
                <a:srgbClr val="898989"/>
              </a:solidFill>
              <a:latin typeface="Calibri"/>
              <a:ea typeface="Arial"/>
              <a:cs typeface="Arial"/>
            </a:endParaRPr>
          </a:p>
        </p:txBody>
      </p:sp>
      <p:sp>
        <p:nvSpPr>
          <p:cNvPr id="12" name="New shape"/>
          <p:cNvSpPr txBox="1"/>
          <p:nvPr>
            <p:ph type="sldNum" idx="4294967295"/>
          </p:nvPr>
        </p:nvSpPr>
        <p:spPr>
          <a:xfrm>
            <a:off x="6555763" y="6358835"/>
            <a:ext cx="2134431" cy="365272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4" r:id="rId1"/>
    <p:sldLayoutId id="2147483745" r:id="rId2"/>
    <p:sldLayoutId id="2147483746" r:id="rId3"/>
    <p:sldLayoutId id="2147483747" r:id="rId4"/>
    <p:sldLayoutId id="2147483748" r:id="rId5"/>
    <p:sldLayoutId id="2147483749" r:id="rId6"/>
    <p:sldLayoutId id="2147483750" r:id="rId7"/>
    <p:sldLayoutId id="2147483751" r:id="rId8"/>
    <p:sldLayoutId id="2147483752" r:id="rId9"/>
    <p:sldLayoutId id="2147483753" r:id="rId10"/>
    <p:sldLayoutId id="2147483754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8.xml" /></Relationships>
</file>

<file path=ppt/slides/slide1.xml><?xml version="1.0" encoding="utf-8"?>
<p:sld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Slide1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New shape"/>
          <p:cNvSpPr txBox="1"/>
          <p:nvPr>
            <p:ph type="title" idx="4294967295"/>
          </p:nvPr>
        </p:nvSpPr>
        <p:spPr>
          <a:xfrm>
            <a:off x="686068" y="2131256"/>
            <a:ext cx="7775437" cy="1470600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marL="0" marR="0" indent="0" algn="ctr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</a:pPr>
            <a:r>
              <a:rPr sz="4400" b="0" i="0" u="none" baseline="0" smtId="4294967295">
                <a:solidFill>
                  <a:srgbClr val="000000"/>
                </a:solidFill>
                <a:latin typeface="Calibri"/>
                <a:ea typeface="Arial"/>
                <a:cs typeface="Arial"/>
              </a:rPr>
              <a:t>Aspose.Slides</a:t>
            </a:r>
          </a:p>
        </p:txBody>
      </p:sp>
      <p:sp>
        <p:nvSpPr>
          <p:cNvPr id="2" name="New shape"/>
          <p:cNvSpPr txBox="1"/>
          <p:nvPr>
            <p:ph type="subTitle" idx="4294967295"/>
          </p:nvPr>
        </p:nvSpPr>
        <p:spPr>
          <a:xfrm>
            <a:off x="1372136" y="3887719"/>
            <a:ext cx="6403301" cy="1753288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Ctr="1"/>
          <a:lstStyle/>
          <a:p>
            <a:pPr marL="0" marR="0" indent="0" algn="ctr">
              <a:lnSpc>
                <a:spcPct val="100000"/>
              </a:lnSpc>
              <a:spcBef>
                <a:spcPts val="800"/>
              </a:spcBef>
              <a:spcAft>
                <a:spcPct val="0"/>
              </a:spcAft>
              <a:buNone/>
            </a:pPr>
            <a:r>
              <a:rPr sz="3200" b="0" i="0" u="none" baseline="0" smtId="4294967295">
                <a:solidFill>
                  <a:srgbClr val="898989"/>
                </a:solidFill>
                <a:latin typeface="Calibri"/>
                <a:ea typeface="Arial"/>
                <a:cs typeface="Arial"/>
              </a:rPr>
              <a:t>Test Slide</a:t>
            </a:r>
          </a:p>
        </p:txBody>
      </p:sp>
      <p:sp>
        <p:nvSpPr>
          <p:cNvPr id="3" name="TextBox"/>
          <p:cNvSpPr txBox="1">
            <a:spLocks noGrp="1" noSelect="1" noRot="1" noMove="1"/>
          </p:cNvSpPr>
          <p:nvPr/>
        </p:nvSpPr>
        <p:spPr>
          <a:xfrm>
            <a:off x="1368306" y="2645480"/>
            <a:ext cx="6411372" cy="1569660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>
            <a:lvl1pPr algn="l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defRPr lang="en-US" sz="3200" b="1" noProof="1" dirty="0">
                <a:solidFill>
                  <a:prstClr val="red">
                    <a:lumOff val="30000"/>
                    <a:alpha val="40000"/>
                  </a:prstClr>
                </a:solidFill>
                <a:effectLst>
                  <a:outerShdw blurRad="50800" dist="38100" algn="tr" rotWithShape="0">
                    <a:prstClr val="black">
                      <a:alpha val="80000"/>
                    </a:prstClr>
                  </a:outerShdw>
                </a:effectLst>
                <a:latin typeface="Calibri" pitchFamily="34" charset="0"/>
              </a:defRPr>
            </a:lvl1pPr>
          </a:lstStyle>
          <a:p>
            <a:pPr algn="ctr"/>
            <a:r>
              <a:t>Evaluation only.</a:t>
            </a:r>
          </a:p>
          <a:p>
            <a:pPr algn="ctr"/>
            <a:r>
              <a:t>Created with Aspose.Slides for Java 15.6.0.0</a:t>
            </a:r>
          </a:p>
          <a:p>
            <a:pPr algn="ctr"/>
            <a:r>
              <a:t>Copyright 2004-2015 Aspose Pty Ltd.</a:t>
            </a:r>
          </a:p>
        </p:txBody>
      </p:sp>
    </p:spTree>
  </p:cSld>
  <p:clrMapOvr>
    <a:masterClrMapping/>
  </p:clrMapOvr>
  <p:transition/>
  <p:timing/>
</p:sld>
</file>

<file path=ppt/tags/tag1.xml><?xml version="1.0" encoding="utf-8"?>
<p:tagLst xmlns:p="http://schemas.openxmlformats.org/presentationml/2006/main">
  <p:tag name="AS_RELEASE_DATE" val="2015.07.27"/>
  <p:tag name="AS_TITLE" val="Aspose.Slides for Java"/>
  <p:tag name="AS_VERSION" val="15.6.0.0"/>
</p:tagLst>
</file>

<file path=ppt/theme/theme1.xml><?xml version="1.0" encoding="utf-8"?>
<a:theme xmlns:r="http://schemas.openxmlformats.org/officeDocument/2006/relationships" xmlns:a="http://schemas.openxmlformats.org/drawingml/2006/main" name="Office Theme">
  <a:themeElements>
    <a:clrScheme name="Office">
      <a:dk1>
        <a:sysClr val="windowText" lastClr="000000"/>
      </a:dk1>
      <a:lt1>
        <a:sysClr val="window" lastClr="FFFE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10.xml><?xml version="1.0" encoding="utf-8"?>
<a:theme xmlns:r="http://schemas.openxmlformats.org/officeDocument/2006/relationships" xmlns:a="http://schemas.openxmlformats.org/drawingml/2006/main" name="Master1-Layout9-picTx-Picture-with-Caption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11.xml><?xml version="1.0" encoding="utf-8"?>
<a:theme xmlns:r="http://schemas.openxmlformats.org/officeDocument/2006/relationships" xmlns:a="http://schemas.openxmlformats.org/drawingml/2006/main" name="Master1-Layout10-vertTx-Title-and-Vertical-Text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12.xml><?xml version="1.0" encoding="utf-8"?>
<a:theme xmlns:r="http://schemas.openxmlformats.org/officeDocument/2006/relationships" xmlns:a="http://schemas.openxmlformats.org/drawingml/2006/main" name="Master1-Layout11-vertTitleAndTx-Vertical-Title-and-Text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2.xml><?xml version="1.0" encoding="utf-8"?>
<a:theme xmlns:r="http://schemas.openxmlformats.org/officeDocument/2006/relationships" xmlns:a="http://schemas.openxmlformats.org/drawingml/2006/main" name="Master1-Layout1-title-Title-Slide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3.xml><?xml version="1.0" encoding="utf-8"?>
<a:theme xmlns:r="http://schemas.openxmlformats.org/officeDocument/2006/relationships" xmlns:a="http://schemas.openxmlformats.org/drawingml/2006/main" name="Master1-Layout2-obj-Title-and-Content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4.xml><?xml version="1.0" encoding="utf-8"?>
<a:theme xmlns:r="http://schemas.openxmlformats.org/officeDocument/2006/relationships" xmlns:a="http://schemas.openxmlformats.org/drawingml/2006/main" name="Master1-Layout3-secHead-Section-Header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5.xml><?xml version="1.0" encoding="utf-8"?>
<a:theme xmlns:r="http://schemas.openxmlformats.org/officeDocument/2006/relationships" xmlns:a="http://schemas.openxmlformats.org/drawingml/2006/main" name="Master1-Layout4-twoObj-Two-Content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6.xml><?xml version="1.0" encoding="utf-8"?>
<a:theme xmlns:r="http://schemas.openxmlformats.org/officeDocument/2006/relationships" xmlns:a="http://schemas.openxmlformats.org/drawingml/2006/main" name="Master1-Layout5-twoTxTwoObj-Comparison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7.xml><?xml version="1.0" encoding="utf-8"?>
<a:theme xmlns:r="http://schemas.openxmlformats.org/officeDocument/2006/relationships" xmlns:a="http://schemas.openxmlformats.org/drawingml/2006/main" name="Master1-Layout6-titleOnly-Title-Only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8.xml><?xml version="1.0" encoding="utf-8"?>
<a:theme xmlns:r="http://schemas.openxmlformats.org/officeDocument/2006/relationships" xmlns:a="http://schemas.openxmlformats.org/drawingml/2006/main" name="Master1-Layout7-blank-Blank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ppt/theme/theme9.xml><?xml version="1.0" encoding="utf-8"?>
<a:theme xmlns:r="http://schemas.openxmlformats.org/officeDocument/2006/relationships" xmlns:a="http://schemas.openxmlformats.org/drawingml/2006/main" name="Master1-Layout8-objTx-Content-with-Caption">
  <a:themeElements>
    <a:clrScheme name="Office">
      <a:dk1>
        <a:sysClr val="windowText" lastClr="000000"/>
      </a:dk1>
      <a:lt1>
        <a:sysClr val="window" lastClr="FFFD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docProps/app.xml><?xml version="1.0" encoding="utf-8"?>
<Properties xmlns="http://schemas.openxmlformats.org/officeDocument/2006/extended-properties">
  <Template/>
  <Manager/>
  <Company/>
  <PresentationFormat>����� (4:3)</PresentationFormat>
  <SharedDoc>0</SharedDoc>
  <Application>MicrosoftOffice/14.0 MicrosoftPowerPoint</Application>
  <AppVersion>14.0000</AppVersion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dc:title>Aspose.Slides</dc:title>
  <dc:creator>Administrator</dc:creator>
  <cp:lastModifiedBy>Nausherwan Aslam</cp:lastModifiedBy>
  <cp:revision>1</cp:revision>
  <cp:lastPrinted>2015-09-20T02:52:08.735</cp:lastPrinted>
  <dcterms:created xsi:type="dcterms:W3CDTF">2013-04-14T17:46:18Z</dcterms:created>
  <dcterms:modified xsi:type="dcterms:W3CDTF">2014-02-21T13:44:38Z</dcterms:modified>
</cp:coreProperties>
</file>

<file path=docProps/thumbnail.jpeg>
</file>