
<file path=[Content_Types].xml><?xml version="1.0" encoding="utf-8"?>
<Types xmlns="http://schemas.openxmlformats.org/package/2006/content-types">
  <Default Extension="rels" ContentType="application/vnd.openxmlformats-package.relationships+xml"/>
  <Default Extension="jpeg" ContentType="image/jpeg"/>
  <Default Extension="xlsx" ContentType="application/vnd.openxmlformats-officedocument.spreadsheetml.sheet"/>
  <Override PartName="/docProps/app.xml" ContentType="application/vnd.openxmlformats-officedocument.extended-properties+xml"/>
  <Override PartName="/docProps/core.xml" ContentType="application/vnd.openxmlformats-package.core-properties+xml"/>
  <Override PartName="/ppt/charts/chart1.xml" ContentType="application/vnd.openxmlformats-officedocument.drawingml.chart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&#65279;<?xml version="1.0" encoding="utf-8" standalone="yes"?>
<Relationships xmlns="http://schemas.openxmlformats.org/package/2006/relationships">
    <Relationship Id="rId1" Type="http://schemas.openxmlformats.org/officeDocument/2006/relationships/officeDocument" Target="ppt/presentation.xml" />
    <Relationship Id="rId2" Type="http://schemas.openxmlformats.org/package/2006/relationships/metadata/core-properties" Target="docProps/core.xml" />
    <Relationship Id="rId3" Type="http://schemas.openxmlformats.org/officeDocument/2006/relationships/extended-properties" Target="docProps/app.xml" />
    <Relationship Id="rId4" Type="http://schemas.openxmlformats.org/package/2006/relationships/metadata/thumbnail" Target="docProps/thumbnail.jpeg" />
</Relationships>
</file>

<file path=ppt/presentation.xml><?xml version="1.0" encoding="utf-8"?>
<!--Generated by Aspose.Slides for Java 14.4.0.0-->
<p:presentation xmlns:r="http://schemas.openxmlformats.org/officeDocument/2006/relationships" xmlns:a="http://schemas.openxmlformats.org/drawingml/2006/main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/>
</p:presentationPr>
</file>

<file path=ppt/tableStyles.xml><?xml version="1.0" encoding="utf-8"?>
<a:tblStyleLst xmlns:r="http://schemas.openxmlformats.org/officeDocument/2006/relationships"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1" d="100"/>
          <a:sy n="101" d="100"/>
        </p:scale>
        <p:origin x="-558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&#65279;<?xml version="1.0" encoding="utf-8" standalone="yes"?>
<Relationships xmlns="http://schemas.openxmlformats.org/package/2006/relationships">
    <Relationship Id="rId1" Type="http://schemas.openxmlformats.org/officeDocument/2006/relationships/slideMaster" Target="slideMasters/slideMaster1.xml" />
    <Relationship Id="rId2" Type="http://schemas.openxmlformats.org/officeDocument/2006/relationships/slide" Target="slides/slide1.xml" />
    <Relationship Id="rId3" Type="http://schemas.openxmlformats.org/officeDocument/2006/relationships/tags" Target="tags/tag1.xml" />
    <Relationship Id="rId4" Type="http://schemas.openxmlformats.org/officeDocument/2006/relationships/presProps" Target="presProps.xml" />
    <Relationship Id="rId5" Type="http://schemas.openxmlformats.org/officeDocument/2006/relationships/viewProps" Target="viewProps.xml" />
    <Relationship Id="rId6" Type="http://schemas.openxmlformats.org/officeDocument/2006/relationships/theme" Target="theme/theme1.xml" />
    <Relationship Id="rId7" Type="http://schemas.openxmlformats.org/officeDocument/2006/relationships/tableStyles" Target="tableStyles.xml" />
</Relationships>
</file>

<file path=ppt/charts/_rels/chart1.xml.rels>&#65279;<?xml version="1.0" encoding="utf-8" standalone="yes"?>
<Relationships xmlns="http://schemas.openxmlformats.org/package/2006/relationships">
    <Relationship Id="rId1" Type="http://schemas.openxmlformats.org/officeDocument/2006/relationships/package" Target="../embeddings/_____Microsoft_Excel1.xlsx" />
</Relationships>
</file>

<file path=ppt/charts/chart1.xml><?xml version="1.0" encoding="utf-8"?>
<c:chartSpace xmlns:a="http://schemas.openxmlformats.org/drawingml/2006/main" xmlns:r="http://schemas.openxmlformats.org/officeDocument/2006/relationships" xmlns:c="http://schemas.openxmlformats.org/drawingml/20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anchorCtr="1"/>
          <a:lstStyle/>
          <a:p>
            <a:pPr>
              <a:defRPr/>
            </a:pPr>
            <a:r>
              <a:t>Sample Title</a:t>
            </a:r>
          </a:p>
        </c:rich>
      </c:tx>
      <c:layout>
        <c:manualLayout>
          <c:h val="20"/>
        </c:manualLayout>
      </c:layout>
      <c:overlay val="1"/>
    </c:title>
    <c:autoTitleDeleted val="0"/>
    <c:plotArea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cat>
            <c:strRef>
              <c:f>Sheet1!$A$2:$A$4</c:f>
              <c:strCache>
                <c:ptCount val="3"/>
                <c:pt idx="0">
                  <c:v>Caetegoty 1</c:v>
                </c:pt>
                <c:pt idx="1">
                  <c:v>Caetegoty 2</c:v>
                </c:pt>
                <c:pt idx="2">
                  <c:v>Caetegoty 3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20</c:v>
                </c:pt>
                <c:pt idx="1">
                  <c:v>50</c:v>
                </c:pt>
                <c:pt idx="2">
                  <c:v>30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rgbClr val="00FF00"/>
            </a:solidFill>
          </c:spPr>
          <c:invertIfNegative val="0"/>
          <c:dLbls>
            <c:dLbl>
              <c:idx val="0"/>
              <c:showLegendKey val="0"/>
              <c:showVal val="0"/>
              <c:showCatName val="1"/>
              <c:showSerName val="0"/>
              <c:showPercent val="0"/>
              <c:showBubbleSize val="0"/>
            </c:dLbl>
            <c:dLbl>
              <c:idx val="1"/>
              <c:showLegendKey val="0"/>
              <c:showVal val="0"/>
              <c:showCatName val="0"/>
              <c:showSerName val="1"/>
              <c:showPercent val="0"/>
              <c:showBubbleSize val="0"/>
            </c:dLbl>
            <c:dLbl>
              <c:idx val="2"/>
              <c:showLegendKey val="0"/>
              <c:showVal val="1"/>
              <c:showCatName val="0"/>
              <c:showSerName val="1"/>
              <c:showPercent val="0"/>
              <c:showBubbleSize val="0"/>
              <c:separator>/</c:separator>
            </c:dLbl>
            <c:delete val="1"/>
          </c:dLbls>
          <c:cat>
            <c:strRef>
              <c:f>Sheet1!$A$2:$A$4</c:f>
              <c:strCache>
                <c:ptCount val="3"/>
                <c:pt idx="0">
                  <c:v>Caetegoty 1</c:v>
                </c:pt>
                <c:pt idx="1">
                  <c:v>Caetegoty 2</c:v>
                </c:pt>
                <c:pt idx="2">
                  <c:v>Caetegoty 3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30</c:v>
                </c:pt>
                <c:pt idx="1">
                  <c:v>10</c:v>
                </c:pt>
                <c:pt idx="2">
                  <c:v>60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gapWidth/>
        <c:overlap/>
        <c:axId val="67451136"/>
        <c:axId val="66437120"/>
      </c:barChart>
      <c:catAx>
        <c:axId val="67451136"/>
        <c:scaling>
          <c:orientation/>
        </c:scaling>
        <c:delete val="0"/>
        <c:axPos val="b"/>
        <c:numFmt formatCode="General" sourceLinked="1"/>
        <c:majorTickMark val="out"/>
        <c:minorTickMark val="none"/>
        <c:crossAx val="66437120"/>
        <c:crosses val="autoZero"/>
        <c:auto val="0"/>
        <c:lblAlgn val="ctr"/>
        <c:lblOffset/>
        <c:noMultiLvlLbl val="0"/>
      </c:catAx>
      <c:valAx>
        <c:axId val="66437120"/>
        <c:scaling>
          <c:orientation/>
        </c:scaling>
        <c:delete val="0"/>
        <c:axPos val="l"/>
        <c:majorGridlines/>
        <c:numFmt formatCode="General" sourceLinked="1"/>
        <c:majorTickMark val="out"/>
        <c:minorTickMark val="none"/>
        <c:crossAx val="67451136"/>
        <c:crosses val="autoZero"/>
        <c:crossBetween val="between"/>
      </c:valAx>
    </c:plotArea>
    <c:legend>
      <c:legendPos/>
      <c:overlay val="0"/>
    </c:legend>
    <c:plotVisOnly val="1"/>
    <c:dispBlanksAs/>
    <c:showDLblsOverMax val="1"/>
  </c:chart>
  <c:txPr>
    <a:bodyPr/>
    <a:p>
      <a:pPr>
        <a:defRPr sz="1800"/>
      </a:pPr>
      <a:endParaRPr lang="ru-RU"/>
    </a:p>
  </c:txPr>
  <c:externalData r:id="rId1"/>
</c:chartSpace>
</file>

<file path=ppt/slideLayouts/_rels/slideLayout1.xml.rels>&#65279;<?xml version="1.0" encoding="utf-8" standalone="yes"?>
<Relationships xmlns="http://schemas.openxmlformats.org/package/2006/relationships">
    <Relationship Id="rId1" Type="http://schemas.openxmlformats.org/officeDocument/2006/relationships/slideMaster" Target="../slideMasters/slideMaster1.xml" />
</Relationships>
</file>

<file path=ppt/slideLayouts/_rels/slideLayout10.xml.rels>&#65279;<?xml version="1.0" encoding="utf-8" standalone="yes"?>
<Relationships xmlns="http://schemas.openxmlformats.org/package/2006/relationships">
    <Relationship Id="rId1" Type="http://schemas.openxmlformats.org/officeDocument/2006/relationships/slideMaster" Target="../slideMasters/slideMaster1.xml" />
</Relationships>
</file>

<file path=ppt/slideLayouts/_rels/slideLayout11.xml.rels>&#65279;<?xml version="1.0" encoding="utf-8" standalone="yes"?>
<Relationships xmlns="http://schemas.openxmlformats.org/package/2006/relationships">
    <Relationship Id="rId1" Type="http://schemas.openxmlformats.org/officeDocument/2006/relationships/slideMaster" Target="../slideMasters/slideMaster1.xml" />
</Relationships>
</file>

<file path=ppt/slideLayouts/_rels/slideLayout2.xml.rels>&#65279;<?xml version="1.0" encoding="utf-8" standalone="yes"?>
<Relationships xmlns="http://schemas.openxmlformats.org/package/2006/relationships">
    <Relationship Id="rId1" Type="http://schemas.openxmlformats.org/officeDocument/2006/relationships/slideMaster" Target="../slideMasters/slideMaster1.xml" />
</Relationships>
</file>

<file path=ppt/slideLayouts/_rels/slideLayout3.xml.rels>&#65279;<?xml version="1.0" encoding="utf-8" standalone="yes"?>
<Relationships xmlns="http://schemas.openxmlformats.org/package/2006/relationships">
    <Relationship Id="rId1" Type="http://schemas.openxmlformats.org/officeDocument/2006/relationships/slideMaster" Target="../slideMasters/slideMaster1.xml" />
</Relationships>
</file>

<file path=ppt/slideLayouts/_rels/slideLayout4.xml.rels>&#65279;<?xml version="1.0" encoding="utf-8" standalone="yes"?>
<Relationships xmlns="http://schemas.openxmlformats.org/package/2006/relationships">
    <Relationship Id="rId1" Type="http://schemas.openxmlformats.org/officeDocument/2006/relationships/slideMaster" Target="../slideMasters/slideMaster1.xml" />
</Relationships>
</file>

<file path=ppt/slideLayouts/_rels/slideLayout5.xml.rels>&#65279;<?xml version="1.0" encoding="utf-8" standalone="yes"?>
<Relationships xmlns="http://schemas.openxmlformats.org/package/2006/relationships">
    <Relationship Id="rId1" Type="http://schemas.openxmlformats.org/officeDocument/2006/relationships/slideMaster" Target="../slideMasters/slideMaster1.xml" />
</Relationships>
</file>

<file path=ppt/slideLayouts/_rels/slideLayout6.xml.rels>&#65279;<?xml version="1.0" encoding="utf-8" standalone="yes"?>
<Relationships xmlns="http://schemas.openxmlformats.org/package/2006/relationships">
    <Relationship Id="rId1" Type="http://schemas.openxmlformats.org/officeDocument/2006/relationships/slideMaster" Target="../slideMasters/slideMaster1.xml" />
</Relationships>
</file>

<file path=ppt/slideLayouts/_rels/slideLayout7.xml.rels>&#65279;<?xml version="1.0" encoding="utf-8" standalone="yes"?>
<Relationships xmlns="http://schemas.openxmlformats.org/package/2006/relationships">
    <Relationship Id="rId1" Type="http://schemas.openxmlformats.org/officeDocument/2006/relationships/slideMaster" Target="../slideMasters/slideMaster1.xml" />
</Relationships>
</file>

<file path=ppt/slideLayouts/_rels/slideLayout8.xml.rels>&#65279;<?xml version="1.0" encoding="utf-8" standalone="yes"?>
<Relationships xmlns="http://schemas.openxmlformats.org/package/2006/relationships">
    <Relationship Id="rId1" Type="http://schemas.openxmlformats.org/officeDocument/2006/relationships/slideMaster" Target="../slideMasters/slideMaster1.xml" />
</Relationships>
</file>

<file path=ppt/slideLayouts/_rels/slideLayout9.xml.rels>&#65279;<?xml version="1.0" encoding="utf-8" standalone="yes"?>
<Relationships xmlns="http://schemas.openxmlformats.org/package/2006/relationships">
    <Relationship Id="rId1" Type="http://schemas.openxmlformats.org/officeDocument/2006/relationships/slideMaster" Target="../slideMasters/slideMaster1.xml" />
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Masters/_rels/slideMaster1.xml.rels>&#65279;<?xml version="1.0" encoding="utf-8" standalone="yes"?>
<Relationships xmlns="http://schemas.openxmlformats.org/package/2006/relationships">
    <Relationship Id="rId1" Type="http://schemas.openxmlformats.org/officeDocument/2006/relationships/slideLayout" Target="../slideLayouts/slideLayout1.xml" />
    <Relationship Id="rId10" Type="http://schemas.openxmlformats.org/officeDocument/2006/relationships/slideLayout" Target="../slideLayouts/slideLayout10.xml" />
    <Relationship Id="rId11" Type="http://schemas.openxmlformats.org/officeDocument/2006/relationships/slideLayout" Target="../slideLayouts/slideLayout11.xml" />
    <Relationship Id="rId12" Type="http://schemas.openxmlformats.org/officeDocument/2006/relationships/theme" Target="../theme/theme1.xml" />
    <Relationship Id="rId2" Type="http://schemas.openxmlformats.org/officeDocument/2006/relationships/slideLayout" Target="../slideLayouts/slideLayout2.xml" />
    <Relationship Id="rId3" Type="http://schemas.openxmlformats.org/officeDocument/2006/relationships/slideLayout" Target="../slideLayouts/slideLayout3.xml" />
    <Relationship Id="rId4" Type="http://schemas.openxmlformats.org/officeDocument/2006/relationships/slideLayout" Target="../slideLayouts/slideLayout4.xml" />
    <Relationship Id="rId5" Type="http://schemas.openxmlformats.org/officeDocument/2006/relationships/slideLayout" Target="../slideLayouts/slideLayout5.xml" />
    <Relationship Id="rId6" Type="http://schemas.openxmlformats.org/officeDocument/2006/relationships/slideLayout" Target="../slideLayouts/slideLayout6.xml" />
    <Relationship Id="rId7" Type="http://schemas.openxmlformats.org/officeDocument/2006/relationships/slideLayout" Target="../slideLayouts/slideLayout7.xml" />
    <Relationship Id="rId8" Type="http://schemas.openxmlformats.org/officeDocument/2006/relationships/slideLayout" Target="../slideLayouts/slideLayout8.xml" />
    <Relationship Id="rId9" Type="http://schemas.openxmlformats.org/officeDocument/2006/relationships/slideLayout" Target="../slideLayouts/slideLayout9.xml" />
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/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&#65279;<?xml version="1.0" encoding="utf-8" standalone="yes"?>
<Relationships xmlns="http://schemas.openxmlformats.org/package/2006/relationships">
    <Relationship Id="rId1" Type="http://schemas.openxmlformats.org/officeDocument/2006/relationships/slideLayout" Target="../slideLayouts/slideLayout7.xml" />
    <Relationship Id="rId2" Type="http://schemas.openxmlformats.org/officeDocument/2006/relationships/chart" Target="../charts/chart1.xml" />
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Object"/>
          <p:cNvGraphicFramePr/>
          <p:nvPr/>
        </p:nvGraphicFramePr>
        <p:xfrm>
          <a:off x="0" y="0"/>
          <a:ext cx="6350000" cy="6350000"/>
        </p:xfrm>
        <a:graphic>
          <a:graphicData uri="http://schemas.openxmlformats.org/drawingml/2006/chart">
            <c:chart xmlns:c="http://schemas.openxmlformats.org/drawingml/2006/chart" r:id="rId2"/>
          </a:graphicData>
        </a:graphic>
      </p:graphicFrame>
      <p:sp>
        <p:nvSpPr>
          <p:cNvPr id="3" name="TextBox"/>
          <p:cNvSpPr txBox="1">
            <a:spLocks noGrp="1" noSelect="1" noRot="1" noMove="1"/>
          </p:cNvSpPr>
          <p:nvPr/>
        </p:nvSpPr>
        <p:spPr>
          <a:xfrm>
            <a:off x="1366520" y="2644140"/>
            <a:ext cx="6411372" cy="1569660"/>
          </a:xfrm>
          <a:prstGeom prst="rect">
            <a:avLst/>
          </a:prstGeom>
          <a:noFill/>
        </p:spPr>
        <p:txBody>
          <a:bodyPr wrap="none" rtlCol="0" anchor="ctr" anchorCtr="1">
            <a:spAutoFit/>
          </a:bodyPr>
          <a:lstStyle>
            <a:lvl1pPr algn="l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defRPr lang="en-US" sz="3200" b="1" noProof="1" dirty="0">
                <a:solidFill>
                  <a:prstClr val="red">
                    <a:lumOff val="30000"/>
                    <a:alpha val="40000"/>
                  </a:prstClr>
                </a:solidFill>
                <a:effectLst>
                  <a:outerShdw blurRad="50800" dist="38100" algn="tr" rotWithShape="0">
                    <a:prstClr val="black">
                      <a:alpha val="80000"/>
                    </a:prstClr>
                  </a:outerShdw>
                </a:effectLst>
                <a:latin typeface="Calibri" pitchFamily="34" charset="0"/>
              </a:defRPr>
            </a:lvl1pPr>
          </a:lstStyle>
          <a:p>
            <a:pPr algn="ctr"/>
            <a:r>
              <a:t>Evaluation only.</a:t>
            </a:r>
          </a:p>
          <a:p>
            <a:pPr algn="ctr"/>
            <a:r>
              <a:t>Created with Aspose.Slides for Java 14.4.0.0</a:t>
            </a:r>
          </a:p>
          <a:p>
            <a:pPr algn="ctr"/>
            <a:r>
              <a:t>Copyright 2004-2014 Aspose Pty Ltd.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ags/tag1.xml><?xml version="1.0" encoding="utf-8"?>
<p:tagLst xmlns:p="http://schemas.openxmlformats.org/presentationml/2006/main">
  <p:tag name="AS_RELEASE_DATE" val="2014.06.25"/>
  <p:tag name="AS_TITLE" val="Aspose.Slides for Java"/>
  <p:tag name="AS_VERSION" val="14.4.0.0"/>
</p:tagLst>
</file>

<file path=ppt/theme/theme1.xml><?xml version="1.0" encoding="utf-8"?>
<a:theme xmlns:r="http://schemas.openxmlformats.org/officeDocument/2006/relationships" xmlns:a="http://schemas.openxmlformats.org/drawingml/2006/main" name="Office Theme">
  <a:themeElements>
    <a:clrScheme name="Office">
      <a:dk1>
        <a:sysClr val="windowText" lastClr="000000"/>
      </a:dk1>
      <a:lt1>
        <a:sysClr val="window" lastClr="FFFE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prstClr val="burlyWood">
                <a:tint val="50000"/>
                <a:satMod val="300000"/>
              </a:prstClr>
            </a:gs>
            <a:gs pos="35000">
              <a:prstClr val="burlyWood">
                <a:tint val="37000"/>
                <a:satMod val="300000"/>
              </a:prstClr>
            </a:gs>
            <a:gs pos="100000">
              <a:prstClr val="burlyWood">
                <a:tint val="15000"/>
                <a:satMod val="350000"/>
              </a:prstClr>
            </a:gs>
          </a:gsLst>
          <a:lin ang="16200000" scaled="1"/>
        </a:gradFill>
        <a:gradFill rotWithShape="1">
          <a:gsLst>
            <a:gs pos="0">
              <a:prstClr val="burlyWood">
                <a:shade val="51000"/>
                <a:satMod val="130000"/>
              </a:prstClr>
            </a:gs>
            <a:gs pos="80000">
              <a:prstClr val="burlyWood">
                <a:shade val="93000"/>
                <a:satMod val="130000"/>
              </a:prstClr>
            </a:gs>
            <a:gs pos="100000">
              <a:prstClr val="burlyWood">
                <a:shade val="94000"/>
                <a:satMod val="135000"/>
              </a:prst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prstClr val="burlyWood">
                <a:tint val="40000"/>
                <a:satMod val="350000"/>
              </a:prstClr>
            </a:gs>
            <a:gs pos="40000">
              <a:prstClr val="burlyWood">
                <a:tint val="45000"/>
                <a:shade val="99000"/>
                <a:satMod val="350000"/>
              </a:prstClr>
            </a:gs>
            <a:gs pos="100000">
              <a:prstClr val="burlyWood">
                <a:shade val="20000"/>
                <a:satMod val="255000"/>
              </a:prst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prstClr val="burlyWood">
                <a:tint val="80000"/>
                <a:satMod val="300000"/>
              </a:prstClr>
            </a:gs>
            <a:gs pos="100000">
              <a:prstClr val="burlyWood">
                <a:shade val="30000"/>
                <a:satMod val="200000"/>
              </a:prst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>
  <Template/>
  <Manager/>
  <Company/>
  <PresentationFormat>����� (4:3)</PresentationFormat>
  <TotalTime>1</TotalTime>
  <SharedDoc>0</SharedDoc>
  <HyperlinkBase/>
  <Application>Aspose.Slides for Java 14.4.0.0</Application>
  <AppVersion>14.0000</AppVersion>
</Properties>
</file>

<file path=docProps/core.xml><?xml version="1.0" encoding="utf-8"?>
<cp:coreProperties xmlns:dc="http://purl.org/dc/elements/1.1/" xmlns:dcterms="http://purl.org/dc/terms/" xmlns:dcmitype="http://purl.org/dc/dcmitype/" xmlns:xsi="http://www.w3.org/2001/XMLSchema-instance" xmlns:cp="http://schemas.openxmlformats.org/package/2006/metadata/core-properties">
  <cp:revision>1</cp:revision>
  <cp:lastPrinted>2014-08-19T12:34:39.093</cp:lastPrinted>
  <dcterms:created xsi:type="dcterms:W3CDTF">2014-08-19T12:34:39Z</dcterms:created>
  <dcterms:modified xsi:type="dcterms:W3CDTF">2014-08-19T12:34:39Z</dcterms:modified>
</cp:coreProperties>
</file>

<file path=docProps/thumbnail.jpeg>
</file>