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60" r:id="rId2"/>
  </p:sldIdLst>
  <p:sldSz cx="9144000" cy="6858000" type="screen4x3"/>
  <p:notesSz cx="6858000" cy="9144000"/>
  <p:custDataLst>
    <p:tags r:id="rId5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88" y="-9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4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083D93E9-8F7A-4EFC-BFCF-DC02A8AC45F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724551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166DCAD6-EEAA-4E7E-9344-A658937C7EB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4035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041400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D1898A-8735-4EFA-A0B2-97E00E9AEE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20414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034FAA-652B-4F89-8572-BF8D61B243E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1641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B060F9-F154-4556-8938-A5FF3B3EDD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5375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13AB2A-7172-46DD-B3B0-57B0E06DEA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7977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6226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410C96-8333-4094-8154-E6FB9E762A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74753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1EC6D4-2019-4192-8F89-E7B77FBF272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30875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274638"/>
            <a:ext cx="78867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1489075"/>
            <a:ext cx="386715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3888" y="2193925"/>
            <a:ext cx="3867150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1850" y="1489075"/>
            <a:ext cx="38687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1850" y="2193925"/>
            <a:ext cx="3868738" cy="397827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BA06B5-4372-4FB2-BA9D-1F5FDFFF36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3508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CF4A6B-7966-41F6-99F1-B8A3239831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26660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352B3B-E548-49E2-AFF5-2B0987575D1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3" hasCustomPrompt="1"/>
          </p:nvPr>
        </p:nvSpPr>
        <p:spPr>
          <a:xfrm>
            <a:off x="1524000" y="1524000"/>
            <a:ext cx="6248400" cy="1447800"/>
          </a:xfrm>
        </p:spPr>
        <p:txBody>
          <a:bodyPr/>
          <a:lstStyle>
            <a:lvl1pPr>
              <a:defRPr baseline="0"/>
            </a:lvl1pPr>
          </a:lstStyle>
          <a:p>
            <a:pPr lvl="0"/>
            <a:r>
              <a:rPr lang="en-US" dirty="0" err="1" smtClean="0"/>
              <a:t>Wellcome</a:t>
            </a:r>
            <a:r>
              <a:rPr lang="en-US" dirty="0" smtClean="0"/>
              <a:t> to Aspose</a:t>
            </a:r>
          </a:p>
        </p:txBody>
      </p:sp>
    </p:spTree>
    <p:extLst>
      <p:ext uri="{BB962C8B-B14F-4D97-AF65-F5344CB8AC3E}">
        <p14:creationId xmlns:p14="http://schemas.microsoft.com/office/powerpoint/2010/main" val="20401952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101850"/>
            <a:ext cx="2949575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694B74-3879-4F56-B6E4-6D43AFF582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7589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101850"/>
            <a:ext cx="2949575" cy="3759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DEB0EA-21C5-4067-A256-24B8E5B70A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4155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2FA0BBE3-9487-40D7-9406-767E34AAAAB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ct val="3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Welcome to Aspose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44315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56"/>
  <p:tag name="AS_OS" val="Microsoft Windows NT 6.1.7601 Service Pack 1"/>
  <p:tag name="AS_RELEASE_DATE" val="2013.01.25"/>
  <p:tag name="AS_VERSION" val="7.1.0.0"/>
  <p:tag name="AS_TITLE" val="Aspose.Slides for .NET 2.0"/>
</p:tagLst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Default Design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iqbal</dc:creator>
  <cp:lastModifiedBy>Nausherwan Aslam</cp:lastModifiedBy>
  <cp:revision>8</cp:revision>
  <dcterms:created xsi:type="dcterms:W3CDTF">2013-02-24T12:58:26Z</dcterms:created>
  <dcterms:modified xsi:type="dcterms:W3CDTF">2013-08-13T07:24:26Z</dcterms:modified>
</cp:coreProperties>
</file>