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notesMasters/notesMaster1.xml" ContentType="application/vnd.openxmlformats-officedocument.presentationml.notesMaster+xml"/>
  <Override PartName="/ppt/tags/tag1.xml" ContentType="application/vnd.openxmlformats-officedocument.presentationml.tags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handoutMasters/handoutMaster1.xml" ContentType="application/vnd.openxmlformats-officedocument.presentationml.handoutMaster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4"/>
  </p:notesMasterIdLst>
  <p:handoutMasterIdLst>
    <p:handoutMasterId r:id="rId5"/>
  </p:handoutMasterIdLst>
  <p:sldIdLst>
    <p:sldId id="259" r:id="rId2"/>
    <p:sldId id="260" r:id="rId3"/>
  </p:sldIdLst>
  <p:sldSz cx="9144000" cy="6858000" type="screen4x3"/>
  <p:notesSz cx="6858000" cy="9144000"/>
  <p:custDataLst>
    <p:tags r:id="rId6"/>
  </p:custDataLst>
  <p:defaultTextStyle>
    <a:defPPr>
      <a:defRPr lang="en-US"/>
    </a:defPPr>
    <a:lvl1pPr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Arial" panose="020B0604020202020204" pitchFamily="34" charset="0"/>
        <a:ea typeface="+mn-ea"/>
        <a:cs typeface="+mn-cs"/>
      </a:defRPr>
    </a:lvl1pPr>
    <a:lvl2pPr marL="457200"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Arial" panose="020B0604020202020204" pitchFamily="34" charset="0"/>
        <a:ea typeface="+mn-ea"/>
        <a:cs typeface="+mn-cs"/>
      </a:defRPr>
    </a:lvl2pPr>
    <a:lvl3pPr marL="914400"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Arial" panose="020B0604020202020204" pitchFamily="34" charset="0"/>
        <a:ea typeface="+mn-ea"/>
        <a:cs typeface="+mn-cs"/>
      </a:defRPr>
    </a:lvl3pPr>
    <a:lvl4pPr marL="1371600"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Arial" panose="020B0604020202020204" pitchFamily="34" charset="0"/>
        <a:ea typeface="+mn-ea"/>
        <a:cs typeface="+mn-cs"/>
      </a:defRPr>
    </a:lvl4pPr>
    <a:lvl5pPr marL="1828800"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Arial" panose="020B0604020202020204" pitchFamily="34" charset="0"/>
        <a:ea typeface="+mn-ea"/>
        <a:cs typeface="+mn-cs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Arial" panose="020B0604020202020204" pitchFamily="34" charset="0"/>
        <a:ea typeface="+mn-ea"/>
        <a:cs typeface="+mn-cs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Arial" panose="020B0604020202020204" pitchFamily="34" charset="0"/>
        <a:ea typeface="+mn-ea"/>
        <a:cs typeface="+mn-cs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Arial" panose="020B0604020202020204" pitchFamily="34" charset="0"/>
        <a:ea typeface="+mn-ea"/>
        <a:cs typeface="+mn-cs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Arial" panose="020B0604020202020204" pitchFamily="34" charset="0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 xmlns="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 xmlns="">
        <p15:guide id="1" orient="horz" pos="2880">
          <p15:clr>
            <a:srgbClr val="A4A3A4"/>
          </p15:clr>
        </p15:guide>
        <p15:guide id="2" pos="2160">
          <p15:clr>
            <a:srgbClr val="A4A3A4"/>
          </p15:clr>
        </p15:guide>
      </p15:notes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xmlns="" val="0"/>
    </p:ext>
    <p:ext uri="{D31A062A-798A-4329-ABDD-BBA856620510}">
      <p14:defaultImageDpi xmlns:p14="http://schemas.microsoft.com/office/powerpoint/2010/main" xmlns="" val="220"/>
    </p:ext>
    <p:ext uri="{FD5EFAAD-0ECE-453E-9831-46B23BE46B34}">
      <p15:chartTrackingRefBased xmlns:p15="http://schemas.microsoft.com/office/powerpoint/2012/main" xmlns="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>
    <p:restoredLeft sz="15620"/>
    <p:restoredTop sz="94660"/>
  </p:normalViewPr>
  <p:slideViewPr>
    <p:cSldViewPr>
      <p:cViewPr varScale="1">
        <p:scale>
          <a:sx n="70" d="100"/>
          <a:sy n="70" d="100"/>
        </p:scale>
        <p:origin x="-1164" y="-90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notesViewPr>
    <p:cSldViewPr>
      <p:cViewPr varScale="1">
        <p:scale>
          <a:sx n="59" d="100"/>
          <a:sy n="59" d="100"/>
        </p:scale>
        <p:origin x="-1788" y="-90"/>
      </p:cViewPr>
      <p:guideLst>
        <p:guide orient="horz" pos="2880"/>
        <p:guide pos="2160"/>
      </p:guideLst>
    </p:cSldViewPr>
  </p:notes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gs" Target="tags/tag1.xml"/><Relationship Id="rId5" Type="http://schemas.openxmlformats.org/officeDocument/2006/relationships/handoutMaster" Target="handoutMasters/handoutMaster1.xml"/><Relationship Id="rId10" Type="http://schemas.openxmlformats.org/officeDocument/2006/relationships/tableStyles" Target="tableStyles.xml"/><Relationship Id="rId4" Type="http://schemas.openxmlformats.org/officeDocument/2006/relationships/notesMaster" Target="notesMasters/notesMaster1.xml"/><Relationship Id="rId9" Type="http://schemas.openxmlformats.org/officeDocument/2006/relationships/theme" Target="theme/theme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410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718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 xmlns="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 xmlns="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eaLnBrk="1" hangingPunct="1">
              <a:defRPr sz="1200"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17411" name="Rectangle 3"/>
          <p:cNvSpPr>
            <a:spLocks noGrp="1" noChangeArrowheads="1"/>
          </p:cNvSpPr>
          <p:nvPr>
            <p:ph type="dt" sz="quarter" idx="1"/>
          </p:nvPr>
        </p:nvSpPr>
        <p:spPr bwMode="auto">
          <a:xfrm>
            <a:off x="3884613" y="0"/>
            <a:ext cx="29718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 xmlns="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 xmlns="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 eaLnBrk="1" hangingPunct="1">
              <a:defRPr sz="1200"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17412" name="Rectangle 4"/>
          <p:cNvSpPr>
            <a:spLocks noGrp="1" noChangeArrowheads="1"/>
          </p:cNvSpPr>
          <p:nvPr>
            <p:ph type="ftr" sz="quarter" idx="2"/>
          </p:nvPr>
        </p:nvSpPr>
        <p:spPr bwMode="auto">
          <a:xfrm>
            <a:off x="0" y="8685213"/>
            <a:ext cx="29718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 xmlns="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 xmlns="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eaLnBrk="1" hangingPunct="1">
              <a:defRPr sz="1200"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17413" name="Rectangle 5"/>
          <p:cNvSpPr>
            <a:spLocks noGrp="1" noChangeArrowheads="1"/>
          </p:cNvSpPr>
          <p:nvPr>
            <p:ph type="sldNum" sz="quarter" idx="3"/>
          </p:nvPr>
        </p:nvSpPr>
        <p:spPr bwMode="auto">
          <a:xfrm>
            <a:off x="3884613" y="8685213"/>
            <a:ext cx="29718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 xmlns="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 xmlns="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 eaLnBrk="1" hangingPunct="1">
              <a:defRPr sz="1200"/>
            </a:lvl1pPr>
          </a:lstStyle>
          <a:p>
            <a:pPr>
              <a:defRPr/>
            </a:pPr>
            <a:fld id="{083D93E9-8F7A-4EFC-BFCF-DC02A8AC45F2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xmlns="" val="3007245515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458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718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 xmlns="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 xmlns="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eaLnBrk="1" hangingPunct="1">
              <a:defRPr sz="1200"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19459" name="Rectangle 3"/>
          <p:cNvSpPr>
            <a:spLocks noGrp="1" noChangeArrowheads="1"/>
          </p:cNvSpPr>
          <p:nvPr>
            <p:ph type="dt" idx="1"/>
          </p:nvPr>
        </p:nvSpPr>
        <p:spPr bwMode="auto">
          <a:xfrm>
            <a:off x="3884613" y="0"/>
            <a:ext cx="29718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 xmlns="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 xmlns="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 eaLnBrk="1" hangingPunct="1">
              <a:defRPr sz="1200"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2052" name="Rectangle 4"/>
          <p:cNvSpPr>
            <a:spLocks noGrp="1" noRot="1" noChangeAspect="1" noChangeArrowheads="1" noTextEdit="1"/>
          </p:cNvSpPr>
          <p:nvPr>
            <p:ph type="sldImg" idx="2"/>
          </p:nvPr>
        </p:nvSpPr>
        <p:spPr bwMode="auto">
          <a:xfrm>
            <a:off x="1143000" y="685800"/>
            <a:ext cx="4572000" cy="3429000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  <a:effectLst/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AF507438-7753-43E0-B8FC-AC1667EBCBE1}">
              <a14:hiddenEffects xmlns:a14="http://schemas.microsoft.com/office/drawing/2010/main" xmlns="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  <a:ext uri="{53640926-AAD7-44D8-BBD7-CCE9431645EC}">
              <a14:shadowObscured xmlns:a14="http://schemas.microsoft.com/office/drawing/2010/main" xmlns="" val="1"/>
            </a:ext>
          </a:extLst>
        </p:spPr>
      </p:sp>
      <p:sp>
        <p:nvSpPr>
          <p:cNvPr id="19461" name="Rectangle 5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 xmlns="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 xmlns="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noProof="0" smtClean="0"/>
              <a:t>Click to edit Master text styles</a:t>
            </a:r>
          </a:p>
          <a:p>
            <a:pPr lvl="1"/>
            <a:r>
              <a:rPr lang="en-US" noProof="0" smtClean="0"/>
              <a:t>Second level</a:t>
            </a:r>
          </a:p>
          <a:p>
            <a:pPr lvl="2"/>
            <a:r>
              <a:rPr lang="en-US" noProof="0" smtClean="0"/>
              <a:t>Third level</a:t>
            </a:r>
          </a:p>
          <a:p>
            <a:pPr lvl="3"/>
            <a:r>
              <a:rPr lang="en-US" noProof="0" smtClean="0"/>
              <a:t>Fourth level</a:t>
            </a:r>
          </a:p>
          <a:p>
            <a:pPr lvl="4"/>
            <a:r>
              <a:rPr lang="en-US" noProof="0" smtClean="0"/>
              <a:t>Fifth level</a:t>
            </a:r>
          </a:p>
        </p:txBody>
      </p:sp>
      <p:sp>
        <p:nvSpPr>
          <p:cNvPr id="19462" name="Rectangle 6"/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0" y="8685213"/>
            <a:ext cx="29718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 xmlns="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 xmlns="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eaLnBrk="1" hangingPunct="1">
              <a:defRPr sz="1200"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19463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3884613" y="8685213"/>
            <a:ext cx="29718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 xmlns="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 xmlns="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 eaLnBrk="1" hangingPunct="1">
              <a:defRPr sz="1200"/>
            </a:lvl1pPr>
          </a:lstStyle>
          <a:p>
            <a:pPr>
              <a:defRPr/>
            </a:pPr>
            <a:fld id="{166DCAD6-EEAA-4E7E-9344-A658937C7EB1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xmlns="" val="1446403595"/>
      </p:ext>
    </p:extLst>
  </p:cSld>
  <p:clrMap bg1="lt1" tx1="dk1" bg2="lt2" tx2="dk2" accent1="accent1" accent2="accent2" accent3="accent3" accent4="accent4" accent5="accent5" accent6="accent6" hlink="hlink" folHlink="folHlink"/>
  <p:notesStyle>
    <a:lvl1pPr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panose="020B0604020202020204" pitchFamily="34" charset="0"/>
        <a:ea typeface="+mn-ea"/>
        <a:cs typeface="+mn-cs"/>
      </a:defRPr>
    </a:lvl1pPr>
    <a:lvl2pPr marL="4572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panose="020B0604020202020204" pitchFamily="34" charset="0"/>
        <a:ea typeface="+mn-ea"/>
        <a:cs typeface="+mn-cs"/>
      </a:defRPr>
    </a:lvl2pPr>
    <a:lvl3pPr marL="9144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panose="020B0604020202020204" pitchFamily="34" charset="0"/>
        <a:ea typeface="+mn-ea"/>
        <a:cs typeface="+mn-cs"/>
      </a:defRPr>
    </a:lvl3pPr>
    <a:lvl4pPr marL="13716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panose="020B0604020202020204" pitchFamily="34" charset="0"/>
        <a:ea typeface="+mn-ea"/>
        <a:cs typeface="+mn-cs"/>
      </a:defRPr>
    </a:lvl4pPr>
    <a:lvl5pPr marL="18288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panose="020B0604020202020204" pitchFamily="34" charset="0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143000" y="1041400"/>
            <a:ext cx="6858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143000" y="3602038"/>
            <a:ext cx="6858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2ED1898A-8735-4EFA-A0B2-97E00E9AEEE7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xmlns="" val="1042041417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8F034FAA-652B-4F89-8572-BF8D61B243EE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xmlns="" val="247116418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90B060F9-F154-4556-8938-A5FF3B3EDDA4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xmlns="" val="169537546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BC13AB2A-7172-46DD-B3B0-57B0E06DEA04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xmlns="" val="241379771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3888" y="1709738"/>
            <a:ext cx="7886700" cy="2862262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3888" y="4589463"/>
            <a:ext cx="7886700" cy="1500187"/>
          </a:xfrm>
        </p:spPr>
        <p:txBody>
          <a:bodyPr/>
          <a:lstStyle>
            <a:lvl1pPr marL="0" indent="0">
              <a:buNone/>
              <a:defRPr sz="2400"/>
            </a:lvl1pPr>
            <a:lvl2pPr marL="457200" indent="0">
              <a:buNone/>
              <a:defRPr sz="2000"/>
            </a:lvl2pPr>
            <a:lvl3pPr marL="914400" indent="0">
              <a:buNone/>
              <a:defRPr sz="18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B2410C96-8333-4094-8154-E6FB9E762A09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xmlns="" val="170747533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F71EC6D4-2019-4192-8F89-E7B77FBF272D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xmlns="" val="216308759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3888" y="274638"/>
            <a:ext cx="7886700" cy="1143000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3888" y="1489075"/>
            <a:ext cx="3867150" cy="641350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23888" y="2193925"/>
            <a:ext cx="3867150" cy="3978275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1850" y="1489075"/>
            <a:ext cx="3868738" cy="641350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1850" y="2193925"/>
            <a:ext cx="3868738" cy="3978275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8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9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84BA06B5-4372-4FB2-BA9D-1F5FDFFF3660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xmlns="" val="40635085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4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1ACF4A6B-7966-41F6-99F1-B8A323983132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xmlns="" val="53266604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3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4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AE352B3B-E548-49E2-AFF5-2B0987575D19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xmlns="" val="204019522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30238" y="457200"/>
            <a:ext cx="2949575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887788" y="987425"/>
            <a:ext cx="462915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30238" y="2101850"/>
            <a:ext cx="2949575" cy="3759200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78694B74-3879-4F56-B6E4-6D43AFF582F8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xmlns="" val="226375893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30238" y="457200"/>
            <a:ext cx="2949575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3887788" y="987425"/>
            <a:ext cx="462915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en-US" noProof="0" smtClean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30238" y="2101850"/>
            <a:ext cx="2949575" cy="3759200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D7DEB0EA-21C5-4067-A256-24B8E5B70A9F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xmlns="" val="13841553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457200" y="274638"/>
            <a:ext cx="8229600" cy="1143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 xmlns="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 xmlns="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title style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457200" y="1600200"/>
            <a:ext cx="8229600" cy="452596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 xmlns="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 xmlns="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457200" y="6245225"/>
            <a:ext cx="2133600" cy="4762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 xmlns="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 xmlns="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eaLnBrk="1" hangingPunct="1">
              <a:defRPr sz="1400"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124200" y="6245225"/>
            <a:ext cx="2895600" cy="4762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 xmlns="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 xmlns="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 eaLnBrk="1" hangingPunct="1">
              <a:defRPr sz="1400"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6553200" y="6245225"/>
            <a:ext cx="2133600" cy="4762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 xmlns="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 xmlns="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 eaLnBrk="1" hangingPunct="1">
              <a:defRPr sz="1400"/>
            </a:lvl1pPr>
          </a:lstStyle>
          <a:p>
            <a:pPr>
              <a:defRPr/>
            </a:pPr>
            <a:fld id="{2FA0BBE3-9487-40D7-9406-767E34AAAABA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rtl="0" eaLnBrk="0" fontAlgn="base" hangingPunct="0">
        <a:spcBef>
          <a:spcPct val="0"/>
        </a:spcBef>
        <a:spcAft>
          <a:spcPct val="0"/>
        </a:spcAft>
        <a:defRPr sz="4400" kern="1200">
          <a:solidFill>
            <a:schemeClr val="tx2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panose="020B0604020202020204" pitchFamily="34" charset="0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panose="020B0604020202020204" pitchFamily="34" charset="0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panose="020B0604020202020204" pitchFamily="34" charset="0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panose="020B0604020202020204" pitchFamily="34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panose="020B0604020202020204" pitchFamily="34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panose="020B0604020202020204" pitchFamily="34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panose="020B0604020202020204" pitchFamily="34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panose="020B0604020202020204" pitchFamily="34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ct val="300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ct val="300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ct val="300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ct val="300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pattFill prst="pct5">
          <a:fgClr>
            <a:schemeClr val="accent1"/>
          </a:fgClr>
          <a:bgClr>
            <a:schemeClr val="bg1"/>
          </a:bgClr>
        </a:patt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1524000" y="914400"/>
            <a:ext cx="6019800" cy="523875"/>
          </a:xfrm>
          <a:prstGeom prst="rect">
            <a:avLst/>
          </a:prstGeom>
          <a:noFill/>
        </p:spPr>
        <p:txBody>
          <a:bodyPr>
            <a:spAutoFit/>
          </a:bodyPr>
          <a:lstStyle/>
          <a:p>
            <a:pPr algn="ctr" eaLnBrk="1" hangingPunct="1">
              <a:defRPr/>
            </a:pPr>
            <a:r>
              <a:rPr lang="en-US" sz="2800" b="1" dirty="0">
                <a:solidFill>
                  <a:schemeClr val="bg1">
                    <a:lumMod val="50000"/>
                  </a:schemeClr>
                </a:solidFill>
              </a:rPr>
              <a:t>Simple</a:t>
            </a:r>
            <a:r>
              <a:rPr lang="en-US" sz="2800" dirty="0">
                <a:solidFill>
                  <a:schemeClr val="bg1">
                    <a:lumMod val="50000"/>
                  </a:schemeClr>
                </a:solidFill>
              </a:rPr>
              <a:t> </a:t>
            </a:r>
            <a:r>
              <a:rPr lang="en-US" sz="2800" b="1" dirty="0">
                <a:solidFill>
                  <a:schemeClr val="bg1">
                    <a:lumMod val="50000"/>
                  </a:schemeClr>
                </a:solidFill>
              </a:rPr>
              <a:t>Presentation – Slide 1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1524000" y="914400"/>
            <a:ext cx="6019800" cy="523875"/>
          </a:xfrm>
          <a:prstGeom prst="rect">
            <a:avLst/>
          </a:prstGeom>
          <a:noFill/>
        </p:spPr>
        <p:txBody>
          <a:bodyPr>
            <a:spAutoFit/>
          </a:bodyPr>
          <a:lstStyle/>
          <a:p>
            <a:pPr algn="ctr" eaLnBrk="1" hangingPunct="1">
              <a:defRPr/>
            </a:pPr>
            <a:r>
              <a:rPr lang="en-US" sz="2800" b="1" dirty="0">
                <a:solidFill>
                  <a:schemeClr val="bg1">
                    <a:lumMod val="50000"/>
                  </a:schemeClr>
                </a:solidFill>
              </a:rPr>
              <a:t>Simple</a:t>
            </a:r>
            <a:r>
              <a:rPr lang="en-US" sz="2800" dirty="0">
                <a:solidFill>
                  <a:schemeClr val="bg1">
                    <a:lumMod val="50000"/>
                  </a:schemeClr>
                </a:solidFill>
              </a:rPr>
              <a:t> </a:t>
            </a:r>
            <a:r>
              <a:rPr lang="en-US" sz="2800" b="1" dirty="0">
                <a:solidFill>
                  <a:schemeClr val="bg1">
                    <a:lumMod val="50000"/>
                  </a:schemeClr>
                </a:solidFill>
              </a:rPr>
              <a:t>Presentation – </a:t>
            </a:r>
            <a:r>
              <a:rPr lang="en-US" sz="2800" b="1">
                <a:solidFill>
                  <a:schemeClr val="bg1">
                    <a:lumMod val="50000"/>
                  </a:schemeClr>
                </a:solidFill>
              </a:rPr>
              <a:t>Slide </a:t>
            </a:r>
            <a:r>
              <a:rPr lang="en-US" sz="2800" b="1" smtClean="0">
                <a:solidFill>
                  <a:schemeClr val="bg1">
                    <a:lumMod val="50000"/>
                  </a:schemeClr>
                </a:solidFill>
              </a:rPr>
              <a:t>2</a:t>
            </a:r>
            <a:endParaRPr lang="en-US" sz="2800" b="1" dirty="0">
              <a:solidFill>
                <a:schemeClr val="bg1">
                  <a:lumMod val="50000"/>
                </a:schemeClr>
              </a:solidFill>
            </a:endParaRPr>
          </a:p>
        </p:txBody>
      </p:sp>
    </p:spTree>
  </p:cSld>
  <p:clrMapOvr>
    <a:masterClrMapping/>
  </p:clrMapOvr>
</p:sld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AS_NET" val="2.0.50727.5456"/>
  <p:tag name="AS_OS" val="Microsoft Windows NT 6.1.7601 Service Pack 1"/>
  <p:tag name="AS_RELEASE_DATE" val="2013.01.25"/>
  <p:tag name="AS_VERSION" val="7.1.0.0"/>
  <p:tag name="AS_TITLE" val="Aspose.Slides for .NET 2.0"/>
</p:tagLst>
</file>

<file path=ppt/theme/theme1.xml><?xml version="1.0" encoding="utf-8"?>
<a:theme xmlns:a="http://schemas.openxmlformats.org/drawingml/2006/main" name="Default Design">
  <a:themeElements>
    <a:clrScheme name="Default Design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Default Design">
      <a:majorFont>
        <a:latin typeface="Arial"/>
        <a:ea typeface=""/>
        <a:cs typeface=""/>
      </a:majorFont>
      <a:minorFont>
        <a:latin typeface="Arial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>
    <a:extraClrScheme>
      <a:clrScheme name="Default Design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  <a:extLst>
    <a:ext uri="{05A4C25C-085E-4340-85A3-A5531E510DB2}">
      <thm15:themeFamily xmlns:thm15="http://schemas.microsoft.com/office/thememl/2012/main" xmlns="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Office">
      <a:majorFont>
        <a:latin typeface="Calibri Light"/>
        <a:ea typeface=""/>
        <a:cs typeface=""/>
        <a:font script="Jpan" typeface="ＭＳ ゴシック"/>
        <a:font script="Hang" typeface="맑은 고딕"/>
        <a:font script="Hans" typeface="宋体"/>
        <a:font script="Hant" typeface="新細明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ゴシック"/>
        <a:font script="Hang" typeface="맑은 고딕"/>
        <a:font script="Hans" typeface="宋体"/>
        <a:font script="Hant" typeface="新細明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Verdana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xmlns="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Office">
      <a:majorFont>
        <a:latin typeface="Calibri Light"/>
        <a:ea typeface=""/>
        <a:cs typeface=""/>
        <a:font script="Jpan" typeface="ＭＳ ゴシック"/>
        <a:font script="Hang" typeface="맑은 고딕"/>
        <a:font script="Hans" typeface="宋体"/>
        <a:font script="Hant" typeface="新細明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ゴシック"/>
        <a:font script="Hang" typeface="맑은 고딕"/>
        <a:font script="Hans" typeface="宋体"/>
        <a:font script="Hant" typeface="新細明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Verdana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xmlns="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64</TotalTime>
  <Words>10</Words>
  <Application>Microsoft Office PowerPoint</Application>
  <PresentationFormat>On-screen Show (4:3)</PresentationFormat>
  <Paragraphs>2</Paragraphs>
  <Slides>2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2</vt:i4>
      </vt:variant>
    </vt:vector>
  </HeadingPairs>
  <TitlesOfParts>
    <vt:vector size="3" baseType="lpstr">
      <vt:lpstr>Default Design</vt:lpstr>
      <vt:lpstr>Slide 1</vt:lpstr>
      <vt:lpstr>Slide 2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iqbal</dc:creator>
  <cp:lastModifiedBy>Shoaib</cp:lastModifiedBy>
  <cp:revision>7</cp:revision>
  <dcterms:created xsi:type="dcterms:W3CDTF">2013-02-24T12:58:26Z</dcterms:created>
  <dcterms:modified xsi:type="dcterms:W3CDTF">2014-03-18T17:08:26Z</dcterms:modified>
</cp:coreProperties>
</file>