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71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C3919EC-C7CC-4155-AD2B-6B9399326EA8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C2B1116-4FDC-4DBC-BA65-C96DF72257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344603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Note 1 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C2B1116-4FDC-4DBC-BA65-C96DF72257DF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272041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3726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40774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127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77090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16820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14966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13075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8574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04219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02937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641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C7E0DD-AAAD-455E-B575-127F3964BCD9}" type="datetimeFigureOut">
              <a:rPr lang="en-US" smtClean="0"/>
              <a:t>5/28/2016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C6681E-1F19-4620-A2AB-FE4C4B32D9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78053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Slide 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77302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Widescreen</PresentationFormat>
  <Paragraphs>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Slide 1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Jawad Ahmed</dc:creator>
  <cp:lastModifiedBy>Jawad Ahmed</cp:lastModifiedBy>
  <cp:revision>2</cp:revision>
  <dcterms:created xsi:type="dcterms:W3CDTF">2016-05-28T12:50:57Z</dcterms:created>
  <dcterms:modified xsi:type="dcterms:W3CDTF">2016-05-28T12:51:12Z</dcterms:modified>
</cp:coreProperties>
</file>

<file path=docProps/thumbnail.jpeg>
</file>