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59" r:id="rId2"/>
    <p:sldId id="260" r:id="rId3"/>
    <p:sldId id="261" r:id="rId4"/>
  </p:sldIdLst>
  <p:sldSz cx="9144000" cy="6858000" type="screen4x3"/>
  <p:notesSz cx="6858000" cy="9144000"/>
  <p:custDataLst>
    <p:tags r:id="rId7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88" y="-90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83D93E9-8F7A-4EFC-BFCF-DC02A8AC45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0072455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="" xmlns:a14="http://schemas.microsoft.com/office/drawing/2010/main" val="1"/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166DCAD6-EEAA-4E7E-9344-A658937C7E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4464035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041400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D1898A-8735-4EFA-A0B2-97E00E9AEE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042041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034FAA-652B-4F89-8572-BF8D61B243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71164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B060F9-F154-4556-8938-A5FF3B3ED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695375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AB2A-7172-46DD-B3B0-57B0E06DEA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13797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410C96-8333-4094-8154-E6FB9E762A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707475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1EC6D4-2019-4192-8F89-E7B77FBF27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1630875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274638"/>
            <a:ext cx="78867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1489075"/>
            <a:ext cx="38671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888" y="2193925"/>
            <a:ext cx="386715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1850" y="1489075"/>
            <a:ext cx="38687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1850" y="2193925"/>
            <a:ext cx="3868738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A06B5-4372-4FB2-BA9D-1F5FDFFF3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06350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CF4A6B-7966-41F6-99F1-B8A3239831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532666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352B3B-E548-49E2-AFF5-2B0987575D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040195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694B74-3879-4F56-B6E4-6D43AFF582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263758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EB0EA-21C5-4067-A256-24B8E5B70A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384155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2FA0BBE3-9487-40D7-9406-767E34AAA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Slide 1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Slide </a:t>
            </a:r>
            <a:r>
              <a:rPr lang="en-US" sz="2800" b="1" dirty="0" smtClean="0">
                <a:solidFill>
                  <a:schemeClr val="bg1">
                    <a:lumMod val="50000"/>
                  </a:schemeClr>
                </a:solidFill>
              </a:rPr>
              <a:t>2</a:t>
            </a:r>
            <a:endParaRPr lang="en-US" sz="2800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914400"/>
            <a:ext cx="6019800" cy="5238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hangingPunct="1">
              <a:defRPr/>
            </a:pP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Simple</a:t>
            </a:r>
            <a:r>
              <a:rPr lang="en-US" sz="2800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en-US" sz="2800" b="1" dirty="0">
                <a:solidFill>
                  <a:schemeClr val="bg1">
                    <a:lumMod val="50000"/>
                  </a:schemeClr>
                </a:solidFill>
              </a:rPr>
              <a:t>Presentation – Slide </a:t>
            </a:r>
            <a:r>
              <a:rPr lang="en-US" sz="2800" b="1" dirty="0" smtClean="0">
                <a:solidFill>
                  <a:schemeClr val="bg1">
                    <a:lumMod val="50000"/>
                  </a:schemeClr>
                </a:solidFill>
              </a:rPr>
              <a:t>3</a:t>
            </a:r>
            <a:endParaRPr lang="en-US" sz="2800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56"/>
  <p:tag name="AS_OS" val="Microsoft Windows NT 6.1.7601 Service Pack 1"/>
  <p:tag name="AS_RELEASE_DATE" val="2013.01.25"/>
  <p:tag name="AS_VERSION" val="7.1.0.0"/>
  <p:tag name="AS_TITLE" val="Aspose.Slides for .NET 2.0"/>
</p:tagLst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15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Default Design</vt:lpstr>
      <vt:lpstr>Slide 1</vt:lpstr>
      <vt:lpstr>Slide 2</vt:lpstr>
      <vt:lpstr>Slide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iqbal</dc:creator>
  <cp:lastModifiedBy>Shoaib</cp:lastModifiedBy>
  <cp:revision>8</cp:revision>
  <dcterms:created xsi:type="dcterms:W3CDTF">2013-02-24T12:58:26Z</dcterms:created>
  <dcterms:modified xsi:type="dcterms:W3CDTF">2014-07-17T10:20:01Z</dcterms:modified>
</cp:coreProperties>
</file>