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vml" ContentType="application/vnd.openxmlformats-officedocument.vmlDrawing"/>
  <Default Extension="xls" ContentType="application/vnd.ms-excel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
<Relationships xmlns="http://schemas.openxmlformats.org/package/2006/relationships">
    <Relationship Id="rId1" Type="http://schemas.openxmlformats.org/officeDocument/2006/relationships/officeDocument" Target="ppt/presentation.xml" />
    <Relationship Id="rId2" Type="http://schemas.openxmlformats.org/package/2006/relationships/metadata/core-properties" Target="docProps/core.xml" />
    <Relationship Id="rId3" Type="http://schemas.openxmlformats.org/officeDocument/2006/relationships/extended-properties" Target="docProps/app.xml" />
    <Relationship Id="rId4" Type="http://schemas.openxmlformats.org/package/2006/relationships/metadata/thumbnail" Target="docProps/thumbnail.jpeg" />
</Relationships>
</file>

<file path=ppt/presentation.xml><?xml version="1.0" encoding="utf-8"?>
<!--Generated by Aspose.Slides for Java 14.4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slideMasters/slideMaster1.xml" />
    <Relationship Id="rId2" Type="http://schemas.openxmlformats.org/officeDocument/2006/relationships/slide" Target="slides/slide1.xml" />
    <Relationship Id="rId3" Type="http://schemas.openxmlformats.org/officeDocument/2006/relationships/tags" Target="tags/tag1.xml" />
    <Relationship Id="rId4" Type="http://schemas.openxmlformats.org/officeDocument/2006/relationships/presProps" Target="presProps.xml" />
    <Relationship Id="rId5" Type="http://schemas.openxmlformats.org/officeDocument/2006/relationships/viewProps" Target="viewProps.xml" />
    <Relationship Id="rId6" Type="http://schemas.openxmlformats.org/officeDocument/2006/relationships/theme" Target="theme/theme1.xml" />
    <Relationship Id="rId7" Type="http://schemas.openxmlformats.org/officeDocument/2006/relationships/tableStyles" Target="tableStyles.xml" />
</Relationships>
</file>

<file path=ppt/drawings/_rels/vmlDrawing1.vml.rels>&#65279;<?xml version="1.0" encoding="utf-8" standalone="yes"?>
<Relationships xmlns="http://schemas.openxmlformats.org/package/2006/relationships">
    <Relationship Id="rId1" Type="http://schemas.openxmlformats.org/officeDocument/2006/relationships/image" Target="../media/image1.png" />
</Relationships>
</file>

<file path=ppt/slideLayouts/_rels/slideLayout1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
<Relationships xmlns="http://schemas.openxmlformats.org/package/2006/relationships">
    <Relationship Id="rId1" Type="http://schemas.openxmlformats.org/officeDocument/2006/relationships/slideLayout" Target="../slideLayouts/slideLayout1.xml" />
    <Relationship Id="rId10" Type="http://schemas.openxmlformats.org/officeDocument/2006/relationships/slideLayout" Target="../slideLayouts/slideLayout10.xml" />
    <Relationship Id="rId11" Type="http://schemas.openxmlformats.org/officeDocument/2006/relationships/slideLayout" Target="../slideLayouts/slideLayout11.xml" />
    <Relationship Id="rId12" Type="http://schemas.openxmlformats.org/officeDocument/2006/relationships/theme" Target="../theme/theme1.xml" />
    <Relationship Id="rId2" Type="http://schemas.openxmlformats.org/officeDocument/2006/relationships/slideLayout" Target="../slideLayouts/slideLayout2.xml" />
    <Relationship Id="rId3" Type="http://schemas.openxmlformats.org/officeDocument/2006/relationships/slideLayout" Target="../slideLayouts/slideLayout3.xml" />
    <Relationship Id="rId4" Type="http://schemas.openxmlformats.org/officeDocument/2006/relationships/slideLayout" Target="../slideLayouts/slideLayout4.xml" />
    <Relationship Id="rId5" Type="http://schemas.openxmlformats.org/officeDocument/2006/relationships/slideLayout" Target="../slideLayouts/slideLayout5.xml" />
    <Relationship Id="rId6" Type="http://schemas.openxmlformats.org/officeDocument/2006/relationships/slideLayout" Target="../slideLayouts/slideLayout6.xml" />
    <Relationship Id="rId7" Type="http://schemas.openxmlformats.org/officeDocument/2006/relationships/slideLayout" Target="../slideLayouts/slideLayout7.xml" />
    <Relationship Id="rId8" Type="http://schemas.openxmlformats.org/officeDocument/2006/relationships/slideLayout" Target="../slideLayouts/slideLayout8.xml" />
  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  <Relationship Id="rId1" Type="http://schemas.openxmlformats.org/officeDocument/2006/relationships/slideLayout" Target="../slideLayouts/slideLayout7.xml" />
    <Relationship Id="rId2" Type="http://schemas.openxmlformats.org/officeDocument/2006/relationships/oleObject" Target="../embeddings/oleObject1.xls" TargetMode="Internal" />
    <Relationship Id="rId3" Type="http://schemas.openxmlformats.org/officeDocument/2006/relationships/vmlDrawing" Target="../drawings/vmlDrawing1.v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leObject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" progId="Excel.Sheet.8" r:id="rId2" spid="_x0000_s1038">
                  <p:embed/>
                </p:oleObj>
              </mc:Choice>
              <mc:Fallback>
                <p:oleObj name="" progId="Excel.Sheet.8" r:id="rId2" spid="_x0000_s103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 dpi="0">
                      <a:stretch/>
                    </p:blipFill>
                    <p:spPr>
                      <a:xfrm>
                        <a:off x="0" y="0"/>
                        <a:ext cx="9144000" cy="6858000"/>
                      </a:xfrm>
                      <a:prstGeom prst="rect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14.4.0.0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RELEASE_DATE" val="2014.06.25"/>
  <p:tag name="AS_TITLE" val="Aspose.Slides for Java"/>
  <p:tag name="AS_VERSION" val="14.4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prstClr val="burlyWood">
                <a:tint val="50000"/>
                <a:satMod val="300000"/>
              </a:prstClr>
            </a:gs>
            <a:gs pos="35000">
              <a:prstClr val="burlyWood">
                <a:tint val="37000"/>
                <a:satMod val="300000"/>
              </a:prstClr>
            </a:gs>
            <a:gs pos="100000">
              <a:prstClr val="burlyWood">
                <a:tint val="15000"/>
                <a:satMod val="350000"/>
              </a:prstClr>
            </a:gs>
          </a:gsLst>
          <a:lin ang="16200000" scaled="1"/>
        </a:gradFill>
        <a:gradFill rotWithShape="1">
          <a:gsLst>
            <a:gs pos="0">
              <a:prstClr val="burlyWood">
                <a:shade val="51000"/>
                <a:satMod val="130000"/>
              </a:prstClr>
            </a:gs>
            <a:gs pos="80000">
              <a:prstClr val="burlyWood">
                <a:shade val="93000"/>
                <a:satMod val="130000"/>
              </a:prstClr>
            </a:gs>
            <a:gs pos="100000">
              <a:prstClr val="burlyWood">
                <a:shade val="94000"/>
                <a:satMod val="135000"/>
              </a:prst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prstClr val="burlyWood">
                <a:tint val="40000"/>
                <a:satMod val="350000"/>
              </a:prstClr>
            </a:gs>
            <a:gs pos="40000">
              <a:prstClr val="burlyWood">
                <a:tint val="45000"/>
                <a:shade val="99000"/>
                <a:satMod val="350000"/>
              </a:prstClr>
            </a:gs>
            <a:gs pos="100000">
              <a:prstClr val="burlyWood">
                <a:shade val="20000"/>
                <a:satMod val="255000"/>
              </a:prst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prstClr val="burlyWood">
                <a:tint val="80000"/>
                <a:satMod val="300000"/>
              </a:prstClr>
            </a:gs>
            <a:gs pos="100000">
              <a:prstClr val="burlyWood">
                <a:shade val="30000"/>
                <a:satMod val="200000"/>
              </a:prst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HyperlinkBase/>
  <Application>Aspose.Slides for Java 14.4.0.0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2014-07-17T01:46:43.784</cp:lastPrinted>
  <dcterms:created xsi:type="dcterms:W3CDTF">2014-07-17T01:46:43Z</dcterms:created>
  <dcterms:modified xsi:type="dcterms:W3CDTF">2014-07-17T01:46:43Z</dcterms:modified>
</cp:coreProperties>
</file>