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</p:sldIdLst>
  <p:sldSz cx="51206400" cy="51206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191F"/>
    <a:srgbClr val="11171C"/>
    <a:srgbClr val="457CAE"/>
    <a:srgbClr val="6599FF"/>
    <a:srgbClr val="000000"/>
    <a:srgbClr val="EFEA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28" d="100"/>
          <a:sy n="28" d="100"/>
        </p:scale>
        <p:origin x="-1152" y="-57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40480" y="8380311"/>
            <a:ext cx="43525440" cy="17827413"/>
          </a:xfrm>
        </p:spPr>
        <p:txBody>
          <a:bodyPr anchor="b"/>
          <a:lstStyle>
            <a:lvl1pPr algn="ctr">
              <a:defRPr sz="3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00800" y="26895217"/>
            <a:ext cx="38404800" cy="12363023"/>
          </a:xfrm>
        </p:spPr>
        <p:txBody>
          <a:bodyPr/>
          <a:lstStyle>
            <a:lvl1pPr marL="0" indent="0" algn="ctr">
              <a:buNone/>
              <a:defRPr sz="13440"/>
            </a:lvl1pPr>
            <a:lvl2pPr marL="2560320" indent="0" algn="ctr">
              <a:buNone/>
              <a:defRPr sz="11200"/>
            </a:lvl2pPr>
            <a:lvl3pPr marL="5120640" indent="0" algn="ctr">
              <a:buNone/>
              <a:defRPr sz="10080"/>
            </a:lvl3pPr>
            <a:lvl4pPr marL="7680960" indent="0" algn="ctr">
              <a:buNone/>
              <a:defRPr sz="8960"/>
            </a:lvl4pPr>
            <a:lvl5pPr marL="10241280" indent="0" algn="ctr">
              <a:buNone/>
              <a:defRPr sz="8960"/>
            </a:lvl5pPr>
            <a:lvl6pPr marL="12801600" indent="0" algn="ctr">
              <a:buNone/>
              <a:defRPr sz="8960"/>
            </a:lvl6pPr>
            <a:lvl7pPr marL="15361920" indent="0" algn="ctr">
              <a:buNone/>
              <a:defRPr sz="8960"/>
            </a:lvl7pPr>
            <a:lvl8pPr marL="17922240" indent="0" algn="ctr">
              <a:buNone/>
              <a:defRPr sz="8960"/>
            </a:lvl8pPr>
            <a:lvl9pPr marL="20482560" indent="0" algn="ctr">
              <a:buNone/>
              <a:defRPr sz="89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F9BEB-61CF-4837-A8F6-2FB4C21B9A14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1338A-2B86-4562-B978-E0E30F467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240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F9BEB-61CF-4837-A8F6-2FB4C21B9A14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1338A-2B86-4562-B978-E0E30F467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693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644583" y="2726267"/>
            <a:ext cx="11041380" cy="433950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20443" y="2726267"/>
            <a:ext cx="32484060" cy="433950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F9BEB-61CF-4837-A8F6-2FB4C21B9A14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1338A-2B86-4562-B978-E0E30F467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147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F9BEB-61CF-4837-A8F6-2FB4C21B9A14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1338A-2B86-4562-B978-E0E30F467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074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3773" y="12766055"/>
            <a:ext cx="44165520" cy="21300436"/>
          </a:xfrm>
        </p:spPr>
        <p:txBody>
          <a:bodyPr anchor="b"/>
          <a:lstStyle>
            <a:lvl1pPr>
              <a:defRPr sz="3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93773" y="34268002"/>
            <a:ext cx="44165520" cy="11201396"/>
          </a:xfrm>
        </p:spPr>
        <p:txBody>
          <a:bodyPr/>
          <a:lstStyle>
            <a:lvl1pPr marL="0" indent="0">
              <a:buNone/>
              <a:defRPr sz="13440">
                <a:solidFill>
                  <a:schemeClr val="tx1"/>
                </a:solidFill>
              </a:defRPr>
            </a:lvl1pPr>
            <a:lvl2pPr marL="2560320" indent="0">
              <a:buNone/>
              <a:defRPr sz="11200">
                <a:solidFill>
                  <a:schemeClr val="tx1">
                    <a:tint val="75000"/>
                  </a:schemeClr>
                </a:solidFill>
              </a:defRPr>
            </a:lvl2pPr>
            <a:lvl3pPr marL="5120640" indent="0">
              <a:buNone/>
              <a:defRPr sz="10080">
                <a:solidFill>
                  <a:schemeClr val="tx1">
                    <a:tint val="75000"/>
                  </a:schemeClr>
                </a:solidFill>
              </a:defRPr>
            </a:lvl3pPr>
            <a:lvl4pPr marL="7680960" indent="0">
              <a:buNone/>
              <a:defRPr sz="8960">
                <a:solidFill>
                  <a:schemeClr val="tx1">
                    <a:tint val="75000"/>
                  </a:schemeClr>
                </a:solidFill>
              </a:defRPr>
            </a:lvl4pPr>
            <a:lvl5pPr marL="10241280" indent="0">
              <a:buNone/>
              <a:defRPr sz="8960">
                <a:solidFill>
                  <a:schemeClr val="tx1">
                    <a:tint val="75000"/>
                  </a:schemeClr>
                </a:solidFill>
              </a:defRPr>
            </a:lvl5pPr>
            <a:lvl6pPr marL="12801600" indent="0">
              <a:buNone/>
              <a:defRPr sz="8960">
                <a:solidFill>
                  <a:schemeClr val="tx1">
                    <a:tint val="75000"/>
                  </a:schemeClr>
                </a:solidFill>
              </a:defRPr>
            </a:lvl6pPr>
            <a:lvl7pPr marL="15361920" indent="0">
              <a:buNone/>
              <a:defRPr sz="8960">
                <a:solidFill>
                  <a:schemeClr val="tx1">
                    <a:tint val="75000"/>
                  </a:schemeClr>
                </a:solidFill>
              </a:defRPr>
            </a:lvl7pPr>
            <a:lvl8pPr marL="17922240" indent="0">
              <a:buNone/>
              <a:defRPr sz="8960">
                <a:solidFill>
                  <a:schemeClr val="tx1">
                    <a:tint val="75000"/>
                  </a:schemeClr>
                </a:solidFill>
              </a:defRPr>
            </a:lvl8pPr>
            <a:lvl9pPr marL="20482560" indent="0">
              <a:buNone/>
              <a:defRPr sz="89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F9BEB-61CF-4837-A8F6-2FB4C21B9A14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1338A-2B86-4562-B978-E0E30F467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823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20440" y="13631334"/>
            <a:ext cx="21762720" cy="324899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923240" y="13631334"/>
            <a:ext cx="21762720" cy="324899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F9BEB-61CF-4837-A8F6-2FB4C21B9A14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1338A-2B86-4562-B978-E0E30F467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410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7110" y="2726278"/>
            <a:ext cx="44165520" cy="98975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7115" y="12552684"/>
            <a:ext cx="21662704" cy="6151876"/>
          </a:xfrm>
        </p:spPr>
        <p:txBody>
          <a:bodyPr anchor="b"/>
          <a:lstStyle>
            <a:lvl1pPr marL="0" indent="0">
              <a:buNone/>
              <a:defRPr sz="13440" b="1"/>
            </a:lvl1pPr>
            <a:lvl2pPr marL="2560320" indent="0">
              <a:buNone/>
              <a:defRPr sz="11200" b="1"/>
            </a:lvl2pPr>
            <a:lvl3pPr marL="5120640" indent="0">
              <a:buNone/>
              <a:defRPr sz="10080" b="1"/>
            </a:lvl3pPr>
            <a:lvl4pPr marL="7680960" indent="0">
              <a:buNone/>
              <a:defRPr sz="8960" b="1"/>
            </a:lvl4pPr>
            <a:lvl5pPr marL="10241280" indent="0">
              <a:buNone/>
              <a:defRPr sz="8960" b="1"/>
            </a:lvl5pPr>
            <a:lvl6pPr marL="12801600" indent="0">
              <a:buNone/>
              <a:defRPr sz="8960" b="1"/>
            </a:lvl6pPr>
            <a:lvl7pPr marL="15361920" indent="0">
              <a:buNone/>
              <a:defRPr sz="8960" b="1"/>
            </a:lvl7pPr>
            <a:lvl8pPr marL="17922240" indent="0">
              <a:buNone/>
              <a:defRPr sz="8960" b="1"/>
            </a:lvl8pPr>
            <a:lvl9pPr marL="20482560" indent="0">
              <a:buNone/>
              <a:defRPr sz="89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27115" y="18704560"/>
            <a:ext cx="21662704" cy="275115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5923243" y="12552684"/>
            <a:ext cx="21769390" cy="6151876"/>
          </a:xfrm>
        </p:spPr>
        <p:txBody>
          <a:bodyPr anchor="b"/>
          <a:lstStyle>
            <a:lvl1pPr marL="0" indent="0">
              <a:buNone/>
              <a:defRPr sz="13440" b="1"/>
            </a:lvl1pPr>
            <a:lvl2pPr marL="2560320" indent="0">
              <a:buNone/>
              <a:defRPr sz="11200" b="1"/>
            </a:lvl2pPr>
            <a:lvl3pPr marL="5120640" indent="0">
              <a:buNone/>
              <a:defRPr sz="10080" b="1"/>
            </a:lvl3pPr>
            <a:lvl4pPr marL="7680960" indent="0">
              <a:buNone/>
              <a:defRPr sz="8960" b="1"/>
            </a:lvl4pPr>
            <a:lvl5pPr marL="10241280" indent="0">
              <a:buNone/>
              <a:defRPr sz="8960" b="1"/>
            </a:lvl5pPr>
            <a:lvl6pPr marL="12801600" indent="0">
              <a:buNone/>
              <a:defRPr sz="8960" b="1"/>
            </a:lvl6pPr>
            <a:lvl7pPr marL="15361920" indent="0">
              <a:buNone/>
              <a:defRPr sz="8960" b="1"/>
            </a:lvl7pPr>
            <a:lvl8pPr marL="17922240" indent="0">
              <a:buNone/>
              <a:defRPr sz="8960" b="1"/>
            </a:lvl8pPr>
            <a:lvl9pPr marL="20482560" indent="0">
              <a:buNone/>
              <a:defRPr sz="89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5923243" y="18704560"/>
            <a:ext cx="21769390" cy="275115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F9BEB-61CF-4837-A8F6-2FB4C21B9A14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1338A-2B86-4562-B978-E0E30F467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786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F9BEB-61CF-4837-A8F6-2FB4C21B9A14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1338A-2B86-4562-B978-E0E30F467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367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F9BEB-61CF-4837-A8F6-2FB4C21B9A14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1338A-2B86-4562-B978-E0E30F467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46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7110" y="3413760"/>
            <a:ext cx="16515397" cy="11948160"/>
          </a:xfrm>
        </p:spPr>
        <p:txBody>
          <a:bodyPr anchor="b"/>
          <a:lstStyle>
            <a:lvl1pPr>
              <a:defRPr sz="179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69390" y="7372785"/>
            <a:ext cx="25923240" cy="36389733"/>
          </a:xfrm>
        </p:spPr>
        <p:txBody>
          <a:bodyPr/>
          <a:lstStyle>
            <a:lvl1pPr>
              <a:defRPr sz="17920"/>
            </a:lvl1pPr>
            <a:lvl2pPr>
              <a:defRPr sz="15680"/>
            </a:lvl2pPr>
            <a:lvl3pPr>
              <a:defRPr sz="13440"/>
            </a:lvl3pPr>
            <a:lvl4pPr>
              <a:defRPr sz="11200"/>
            </a:lvl4pPr>
            <a:lvl5pPr>
              <a:defRPr sz="11200"/>
            </a:lvl5pPr>
            <a:lvl6pPr>
              <a:defRPr sz="11200"/>
            </a:lvl6pPr>
            <a:lvl7pPr>
              <a:defRPr sz="11200"/>
            </a:lvl7pPr>
            <a:lvl8pPr>
              <a:defRPr sz="11200"/>
            </a:lvl8pPr>
            <a:lvl9pPr>
              <a:defRPr sz="1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7110" y="15361920"/>
            <a:ext cx="16515397" cy="28459857"/>
          </a:xfrm>
        </p:spPr>
        <p:txBody>
          <a:bodyPr/>
          <a:lstStyle>
            <a:lvl1pPr marL="0" indent="0">
              <a:buNone/>
              <a:defRPr sz="8960"/>
            </a:lvl1pPr>
            <a:lvl2pPr marL="2560320" indent="0">
              <a:buNone/>
              <a:defRPr sz="7840"/>
            </a:lvl2pPr>
            <a:lvl3pPr marL="5120640" indent="0">
              <a:buNone/>
              <a:defRPr sz="6720"/>
            </a:lvl3pPr>
            <a:lvl4pPr marL="7680960" indent="0">
              <a:buNone/>
              <a:defRPr sz="5600"/>
            </a:lvl4pPr>
            <a:lvl5pPr marL="10241280" indent="0">
              <a:buNone/>
              <a:defRPr sz="5600"/>
            </a:lvl5pPr>
            <a:lvl6pPr marL="12801600" indent="0">
              <a:buNone/>
              <a:defRPr sz="5600"/>
            </a:lvl6pPr>
            <a:lvl7pPr marL="15361920" indent="0">
              <a:buNone/>
              <a:defRPr sz="5600"/>
            </a:lvl7pPr>
            <a:lvl8pPr marL="17922240" indent="0">
              <a:buNone/>
              <a:defRPr sz="5600"/>
            </a:lvl8pPr>
            <a:lvl9pPr marL="20482560" indent="0">
              <a:buNone/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F9BEB-61CF-4837-A8F6-2FB4C21B9A14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1338A-2B86-4562-B978-E0E30F467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78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7110" y="3413760"/>
            <a:ext cx="16515397" cy="11948160"/>
          </a:xfrm>
        </p:spPr>
        <p:txBody>
          <a:bodyPr anchor="b"/>
          <a:lstStyle>
            <a:lvl1pPr>
              <a:defRPr sz="179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769390" y="7372785"/>
            <a:ext cx="25923240" cy="36389733"/>
          </a:xfrm>
        </p:spPr>
        <p:txBody>
          <a:bodyPr anchor="t"/>
          <a:lstStyle>
            <a:lvl1pPr marL="0" indent="0">
              <a:buNone/>
              <a:defRPr sz="17920"/>
            </a:lvl1pPr>
            <a:lvl2pPr marL="2560320" indent="0">
              <a:buNone/>
              <a:defRPr sz="15680"/>
            </a:lvl2pPr>
            <a:lvl3pPr marL="5120640" indent="0">
              <a:buNone/>
              <a:defRPr sz="13440"/>
            </a:lvl3pPr>
            <a:lvl4pPr marL="7680960" indent="0">
              <a:buNone/>
              <a:defRPr sz="11200"/>
            </a:lvl4pPr>
            <a:lvl5pPr marL="10241280" indent="0">
              <a:buNone/>
              <a:defRPr sz="11200"/>
            </a:lvl5pPr>
            <a:lvl6pPr marL="12801600" indent="0">
              <a:buNone/>
              <a:defRPr sz="11200"/>
            </a:lvl6pPr>
            <a:lvl7pPr marL="15361920" indent="0">
              <a:buNone/>
              <a:defRPr sz="11200"/>
            </a:lvl7pPr>
            <a:lvl8pPr marL="17922240" indent="0">
              <a:buNone/>
              <a:defRPr sz="11200"/>
            </a:lvl8pPr>
            <a:lvl9pPr marL="20482560" indent="0">
              <a:buNone/>
              <a:defRPr sz="1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7110" y="15361920"/>
            <a:ext cx="16515397" cy="28459857"/>
          </a:xfrm>
        </p:spPr>
        <p:txBody>
          <a:bodyPr/>
          <a:lstStyle>
            <a:lvl1pPr marL="0" indent="0">
              <a:buNone/>
              <a:defRPr sz="8960"/>
            </a:lvl1pPr>
            <a:lvl2pPr marL="2560320" indent="0">
              <a:buNone/>
              <a:defRPr sz="7840"/>
            </a:lvl2pPr>
            <a:lvl3pPr marL="5120640" indent="0">
              <a:buNone/>
              <a:defRPr sz="6720"/>
            </a:lvl3pPr>
            <a:lvl4pPr marL="7680960" indent="0">
              <a:buNone/>
              <a:defRPr sz="5600"/>
            </a:lvl4pPr>
            <a:lvl5pPr marL="10241280" indent="0">
              <a:buNone/>
              <a:defRPr sz="5600"/>
            </a:lvl5pPr>
            <a:lvl6pPr marL="12801600" indent="0">
              <a:buNone/>
              <a:defRPr sz="5600"/>
            </a:lvl6pPr>
            <a:lvl7pPr marL="15361920" indent="0">
              <a:buNone/>
              <a:defRPr sz="5600"/>
            </a:lvl7pPr>
            <a:lvl8pPr marL="17922240" indent="0">
              <a:buNone/>
              <a:defRPr sz="5600"/>
            </a:lvl8pPr>
            <a:lvl9pPr marL="20482560" indent="0">
              <a:buNone/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F9BEB-61CF-4837-A8F6-2FB4C21B9A14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1338A-2B86-4562-B978-E0E30F467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11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0440" y="2726278"/>
            <a:ext cx="44165520" cy="9897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0440" y="13631334"/>
            <a:ext cx="44165520" cy="324899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0440" y="47460758"/>
            <a:ext cx="11521440" cy="27262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F9BEB-61CF-4837-A8F6-2FB4C21B9A14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962120" y="47460758"/>
            <a:ext cx="17282160" cy="27262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164520" y="47460758"/>
            <a:ext cx="11521440" cy="27262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A1338A-2B86-4562-B978-E0E30F467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881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120640" rtl="0" eaLnBrk="1" latinLnBrk="0" hangingPunct="1">
        <a:lnSpc>
          <a:spcPct val="90000"/>
        </a:lnSpc>
        <a:spcBef>
          <a:spcPct val="0"/>
        </a:spcBef>
        <a:buNone/>
        <a:defRPr sz="2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0160" indent="-1280160" algn="l" defTabSz="5120640" rtl="0" eaLnBrk="1" latinLnBrk="0" hangingPunct="1">
        <a:lnSpc>
          <a:spcPct val="90000"/>
        </a:lnSpc>
        <a:spcBef>
          <a:spcPts val="5600"/>
        </a:spcBef>
        <a:buFont typeface="Arial" panose="020B0604020202020204" pitchFamily="34" charset="0"/>
        <a:buChar char="•"/>
        <a:defRPr sz="15680" kern="1200">
          <a:solidFill>
            <a:schemeClr val="tx1"/>
          </a:solidFill>
          <a:latin typeface="+mn-lt"/>
          <a:ea typeface="+mn-ea"/>
          <a:cs typeface="+mn-cs"/>
        </a:defRPr>
      </a:lvl1pPr>
      <a:lvl2pPr marL="384048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896112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4pPr>
      <a:lvl5pPr marL="1152144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5pPr>
      <a:lvl6pPr marL="1408176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6pPr>
      <a:lvl7pPr marL="1664208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1pPr>
      <a:lvl2pPr marL="256032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2pPr>
      <a:lvl3pPr marL="512064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4pPr>
      <a:lvl5pPr marL="1024128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5pPr>
      <a:lvl6pPr marL="1280160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6pPr>
      <a:lvl7pPr marL="1536192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7pPr>
      <a:lvl8pPr marL="1792224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8pPr>
      <a:lvl9pPr marL="2048256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microsoft.com/office/2007/relationships/hdphoto" Target="../media/hdphoto2.wdp"/><Relationship Id="rId10" Type="http://schemas.microsoft.com/office/2007/relationships/hdphoto" Target="../media/hdphoto4.wdp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microsoft.com/office/2007/relationships/hdphoto" Target="../media/hdphoto5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microsoft.com/office/2007/relationships/hdphoto" Target="../media/hdphoto6.wdp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CA34D03-35AE-4BD6-8395-D42DD469C0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rgbClr val="5B9BD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26" b="80333" l="11200" r="88322">
                        <a14:foregroundMark x1="39200" y1="49722" x2="39200" y2="49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60" r="2038" b="10741"/>
          <a:stretch/>
        </p:blipFill>
        <p:spPr>
          <a:xfrm>
            <a:off x="25290463" y="18080158"/>
            <a:ext cx="12242800" cy="12242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327E134-CB5C-428B-9340-C745E7F09CA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481" b="72037" l="21600" r="81200">
                        <a14:foregroundMark x1="38200" y1="69167" x2="38200" y2="69167"/>
                        <a14:foregroundMark x1="38200" y1="62870" x2="38200" y2="62870"/>
                        <a14:foregroundMark x1="52400" y1="72037" x2="52400" y2="72037"/>
                        <a14:backgroundMark x1="13500" y1="42870" x2="18400" y2="37130"/>
                        <a14:backgroundMark x1="18400" y1="37130" x2="11100" y2="38333"/>
                        <a14:backgroundMark x1="8600" y1="45741" x2="9200" y2="34537"/>
                        <a14:backgroundMark x1="9200" y1="34537" x2="19700" y2="13519"/>
                        <a14:backgroundMark x1="19700" y1="13519" x2="20300" y2="131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59" t="9631" r="11341" b="21853"/>
          <a:stretch/>
        </p:blipFill>
        <p:spPr>
          <a:xfrm>
            <a:off x="9044285" y="18476179"/>
            <a:ext cx="12242799" cy="1217697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484963B-76A8-4B79-8E6D-1AACEA527FD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7329" b="84355" l="24237" r="75838">
                        <a14:foregroundMark x1="34070" y1="29864" x2="34070" y2="29864"/>
                        <a14:foregroundMark x1="64767" y1="36802" x2="64767" y2="36802"/>
                      </a14:backgroundRemoval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787" t="8950" r="17712" b="7266"/>
          <a:stretch/>
        </p:blipFill>
        <p:spPr>
          <a:xfrm>
            <a:off x="25917526" y="33013050"/>
            <a:ext cx="12157074" cy="1217697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C44D0CF-C345-482E-AB98-2415F92F0E2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1" r="3211" b="8218"/>
          <a:stretch/>
        </p:blipFill>
        <p:spPr>
          <a:xfrm>
            <a:off x="13167765" y="6411557"/>
            <a:ext cx="23408235" cy="977055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4D3C618-E7FD-46FC-93DE-8BBEDB804B8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965" b="89985" l="6798" r="94631">
                        <a14:foregroundMark x1="50296" y1="33350" x2="50296" y2="35854"/>
                        <a14:foregroundMark x1="94631" y1="80070" x2="94631" y2="80070"/>
                        <a14:foregroundMark x1="6798" y1="78368" x2="6798" y2="783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5647" y="33227189"/>
            <a:ext cx="12375953" cy="1217476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AB7713D-3A71-4388-A78F-139317D83F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26" b="80333" l="11200" r="88322">
                        <a14:foregroundMark x1="39200" y1="49722" x2="39200" y2="49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60" r="2038" b="10741"/>
          <a:stretch/>
        </p:blipFill>
        <p:spPr>
          <a:xfrm>
            <a:off x="38549263" y="18080158"/>
            <a:ext cx="12242800" cy="122428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DBF1B9A-A790-460E-A267-523872599AC0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481" b="72037" l="21600" r="81200">
                        <a14:foregroundMark x1="38200" y1="69167" x2="38200" y2="69167"/>
                        <a14:foregroundMark x1="38200" y1="62870" x2="38200" y2="62870"/>
                        <a14:foregroundMark x1="52400" y1="72037" x2="52400" y2="72037"/>
                        <a14:backgroundMark x1="13500" y1="42870" x2="18400" y2="37130"/>
                        <a14:backgroundMark x1="18400" y1="37130" x2="11100" y2="38333"/>
                        <a14:backgroundMark x1="8600" y1="45741" x2="9200" y2="34537"/>
                        <a14:backgroundMark x1="9200" y1="34537" x2="19700" y2="13519"/>
                        <a14:backgroundMark x1="19700" y1="13519" x2="20300" y2="13148"/>
                      </a14:backgroundRemoval>
                    </a14:imgEffect>
                    <a14:imgEffect>
                      <a14:colorTemperature colorTemp="47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59" t="9631" r="11341" b="21853"/>
          <a:stretch/>
        </p:blipFill>
        <p:spPr>
          <a:xfrm>
            <a:off x="414337" y="18312603"/>
            <a:ext cx="12242799" cy="1217697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A3191B4D-81D3-4F13-AA85-1E9368228FDC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965" b="89985" l="6798" r="94631">
                        <a14:foregroundMark x1="50296" y1="33350" x2="50296" y2="35854"/>
                        <a14:foregroundMark x1="94631" y1="80070" x2="94631" y2="80070"/>
                        <a14:foregroundMark x1="6798" y1="78368" x2="6798" y2="78368"/>
                      </a14:backgroundRemoval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035639"/>
            <a:ext cx="12375953" cy="1217476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1036A7A-5000-4479-BE0A-BA4AF9B6339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7329" b="84355" l="24237" r="75838">
                        <a14:foregroundMark x1="34070" y1="29864" x2="34070" y2="29864"/>
                        <a14:foregroundMark x1="64767" y1="36802" x2="64767" y2="36802"/>
                      </a14:backgroundRemoval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787" t="8950" r="17712" b="7266"/>
          <a:stretch/>
        </p:blipFill>
        <p:spPr>
          <a:xfrm>
            <a:off x="37533263" y="32617864"/>
            <a:ext cx="12157074" cy="12176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5088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4BEA021-D67E-45A7-8951-E6F0722E97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>
            <a:off x="2590477" y="11236432"/>
            <a:ext cx="16261444" cy="1629002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9D1C4E2-2910-48E2-85E9-275978CB4F18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3355" y="1548155"/>
            <a:ext cx="17833289" cy="1783328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4BEFD40-0458-4401-A8C4-A01167ABF1C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7" t="520" r="1807" b="1838"/>
          <a:stretch/>
        </p:blipFill>
        <p:spPr>
          <a:xfrm>
            <a:off x="25400001" y="34764211"/>
            <a:ext cx="22047200" cy="150368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B079168-8E9D-4735-841A-AFB1AC0BFC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>
            <a:off x="5882328" y="31561325"/>
            <a:ext cx="16261444" cy="1629002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F42B171-FF4C-4488-A63D-D99B326AC96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0312" y="17842877"/>
            <a:ext cx="17833289" cy="1783328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1D6138B-42E4-4CBC-84B8-289984EAC1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>
            <a:off x="13381603" y="56818558"/>
            <a:ext cx="16261444" cy="1629002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089E7A2-1279-4D08-9E8E-F0CF21D7655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777" t="36310" r="37976" b="45814"/>
          <a:stretch/>
        </p:blipFill>
        <p:spPr>
          <a:xfrm>
            <a:off x="11104669" y="806175"/>
            <a:ext cx="16533091" cy="1613898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BEF111-0117-421A-BFF5-ECFE4899312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37777" t="36310" r="37976" b="45814"/>
          <a:stretch/>
        </p:blipFill>
        <p:spPr>
          <a:xfrm>
            <a:off x="36423601" y="6450043"/>
            <a:ext cx="16533091" cy="16138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3273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70B55EE-3764-4F31-B736-1D9F37EBA4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188" t="25675" r="33788" b="36824"/>
          <a:stretch/>
        </p:blipFill>
        <p:spPr>
          <a:xfrm>
            <a:off x="10464800" y="10566400"/>
            <a:ext cx="11176000" cy="150368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715F46F-6FF3-412B-BF7B-27104676A7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33188" t="25675" r="33788" b="36824"/>
          <a:stretch/>
        </p:blipFill>
        <p:spPr>
          <a:xfrm>
            <a:off x="33731200" y="11684000"/>
            <a:ext cx="11176000" cy="150368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F2FAA183-2BCA-4650-B5D6-CF38E241DBA7}"/>
              </a:ext>
            </a:extLst>
          </p:cNvPr>
          <p:cNvGrpSpPr/>
          <p:nvPr/>
        </p:nvGrpSpPr>
        <p:grpSpPr>
          <a:xfrm>
            <a:off x="19472991" y="33220298"/>
            <a:ext cx="22565033" cy="7010400"/>
            <a:chOff x="14305934" y="30645536"/>
            <a:chExt cx="22565033" cy="70104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56FE548-E1C5-4C83-9074-C099862FB4B9}"/>
                </a:ext>
              </a:extLst>
            </p:cNvPr>
            <p:cNvSpPr/>
            <p:nvPr/>
          </p:nvSpPr>
          <p:spPr>
            <a:xfrm>
              <a:off x="14305934" y="30645536"/>
              <a:ext cx="22565033" cy="7010400"/>
            </a:xfrm>
            <a:prstGeom prst="rect">
              <a:avLst/>
            </a:prstGeom>
            <a:solidFill>
              <a:srgbClr val="EFEA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9E2CBA6-77D1-4F0A-8807-BFFBB9D4E0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19073" y="30645536"/>
              <a:ext cx="9168254" cy="7010400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AD1DF21-2E80-44C0-B64B-FEBD9A3F3365}"/>
              </a:ext>
            </a:extLst>
          </p:cNvPr>
          <p:cNvGrpSpPr/>
          <p:nvPr/>
        </p:nvGrpSpPr>
        <p:grpSpPr>
          <a:xfrm>
            <a:off x="14305934" y="30645536"/>
            <a:ext cx="22565033" cy="7010400"/>
            <a:chOff x="14305934" y="30645536"/>
            <a:chExt cx="22565033" cy="70104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6AC885A-66B1-4AA1-8C55-19C52CCBBDA8}"/>
                </a:ext>
              </a:extLst>
            </p:cNvPr>
            <p:cNvSpPr/>
            <p:nvPr/>
          </p:nvSpPr>
          <p:spPr>
            <a:xfrm>
              <a:off x="14305934" y="30645536"/>
              <a:ext cx="22565033" cy="70104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FDF5595-84DC-4873-99DD-93FFA38EF3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38450" y="30645536"/>
              <a:ext cx="12700000" cy="7010400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18C38F8-EBF8-4E03-A79F-EC27323E2856}"/>
              </a:ext>
            </a:extLst>
          </p:cNvPr>
          <p:cNvGrpSpPr/>
          <p:nvPr/>
        </p:nvGrpSpPr>
        <p:grpSpPr>
          <a:xfrm>
            <a:off x="10358283" y="32810996"/>
            <a:ext cx="22565033" cy="7010400"/>
            <a:chOff x="19678034" y="40640000"/>
            <a:chExt cx="22565033" cy="70104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4A00A5F-EF53-48CB-9432-BDA6A80EF126}"/>
                </a:ext>
              </a:extLst>
            </p:cNvPr>
            <p:cNvSpPr/>
            <p:nvPr/>
          </p:nvSpPr>
          <p:spPr>
            <a:xfrm>
              <a:off x="19678034" y="40640000"/>
              <a:ext cx="22565033" cy="7010400"/>
            </a:xfrm>
            <a:prstGeom prst="rect">
              <a:avLst/>
            </a:prstGeom>
            <a:solidFill>
              <a:srgbClr val="6599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63EEFD5-C1A9-407B-95DB-493DA9629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40050" y="40640000"/>
              <a:ext cx="12230917" cy="7010400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23BCB03-A12C-4694-B001-84B50952B996}"/>
              </a:ext>
            </a:extLst>
          </p:cNvPr>
          <p:cNvGrpSpPr/>
          <p:nvPr/>
        </p:nvGrpSpPr>
        <p:grpSpPr>
          <a:xfrm>
            <a:off x="19678034" y="40640000"/>
            <a:ext cx="22565033" cy="7020634"/>
            <a:chOff x="19678034" y="40640000"/>
            <a:chExt cx="22565033" cy="7020634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B146D3B-B775-4966-978C-76F0B6E09CB9}"/>
                </a:ext>
              </a:extLst>
            </p:cNvPr>
            <p:cNvSpPr/>
            <p:nvPr/>
          </p:nvSpPr>
          <p:spPr>
            <a:xfrm>
              <a:off x="19678034" y="40640000"/>
              <a:ext cx="22565033" cy="7010400"/>
            </a:xfrm>
            <a:prstGeom prst="rect">
              <a:avLst/>
            </a:prstGeom>
            <a:solidFill>
              <a:srgbClr val="1117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40B300BD-F472-431D-BB64-BDB61DA010E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GlowEdg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83904" y="40650234"/>
              <a:ext cx="14020896" cy="7010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2477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DD6260E-8585-4AB6-85F0-CFC6E682CC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"/>
          <a:stretch/>
        </p:blipFill>
        <p:spPr>
          <a:xfrm>
            <a:off x="11760200" y="24255208"/>
            <a:ext cx="16383000" cy="6667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732F921-D05B-49A0-A51A-BC06A90AE3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200" y="14946108"/>
            <a:ext cx="16383000" cy="66675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59AE54B-4DC7-4CC0-920E-F27D5F7283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4000" y="24180801"/>
            <a:ext cx="16383000" cy="667884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0F1280A-CE57-424A-885E-3088FB2929C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" b="8222"/>
          <a:stretch/>
        </p:blipFill>
        <p:spPr>
          <a:xfrm>
            <a:off x="17983200" y="35458400"/>
            <a:ext cx="15240000" cy="934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4820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Ahammad Shawki</dc:creator>
  <cp:lastModifiedBy>Ahammad Shawki</cp:lastModifiedBy>
  <cp:revision>22</cp:revision>
  <dcterms:created xsi:type="dcterms:W3CDTF">2021-01-13T03:05:14Z</dcterms:created>
  <dcterms:modified xsi:type="dcterms:W3CDTF">2021-01-21T13:31:57Z</dcterms:modified>
</cp:coreProperties>
</file>