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6F631F-EAE4-43A3-A82F-4A8D7851AE2B}" v="377" dt="2023-03-08T20:33:13.666"/>
    <p1510:client id="{BF4DD589-0C1B-4A2E-B50E-48BE16ED6220}" v="82" dt="2023-03-08T20:09:17.8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9">
            <a:extLst>
              <a:ext uri="{FF2B5EF4-FFF2-40B4-BE49-F238E27FC236}">
                <a16:creationId xmlns:a16="http://schemas.microsoft.com/office/drawing/2014/main" id="{21739CA5-F0F5-48E1-8E8C-F24B71827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3">
            <a:extLst>
              <a:ext uri="{FF2B5EF4-FFF2-40B4-BE49-F238E27FC236}">
                <a16:creationId xmlns:a16="http://schemas.microsoft.com/office/drawing/2014/main" id="{3EAD2937-F230-41D4-B9C5-975B129BF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CCD444A3-C338-4886-B7F1-4BA2AF46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2656" y="1444741"/>
            <a:ext cx="9357865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Automated Sprinkler System and Mobile App using IoT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656" y="2701427"/>
            <a:ext cx="4483324" cy="2699968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Shariar Hasan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ID: 18701012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Session: 2017-18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CDA8E421-BA1C-8059-B3F9-54CEB8B05479}"/>
              </a:ext>
            </a:extLst>
          </p:cNvPr>
          <p:cNvSpPr txBox="1">
            <a:spLocks/>
          </p:cNvSpPr>
          <p:nvPr/>
        </p:nvSpPr>
        <p:spPr>
          <a:xfrm>
            <a:off x="6256020" y="2701427"/>
            <a:ext cx="4554501" cy="2699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 u="sng"/>
              <a:t>Supervised by: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Dr. Muhammad Sanaullah Chowdhury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Department of Computer Science &amp; Engineering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000"/>
              <a:t>University of Chittagong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AF9DD-414C-561F-5722-BDB7A80C3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Problem Statement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0CB7D-1322-E404-0DC4-AA320F2BD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Reduce the overuse of water in gardening</a:t>
            </a:r>
          </a:p>
          <a:p>
            <a:r>
              <a:rPr lang="en-US" dirty="0">
                <a:cs typeface="Calibri"/>
              </a:rPr>
              <a:t>Take decision according to Rain or Humidity</a:t>
            </a:r>
          </a:p>
          <a:p>
            <a:r>
              <a:rPr lang="en-US" dirty="0">
                <a:cs typeface="Calibri"/>
              </a:rPr>
              <a:t>Determine the ability of soil to plant multiple species of plant in a single land</a:t>
            </a:r>
          </a:p>
        </p:txBody>
      </p:sp>
    </p:spTree>
    <p:extLst>
      <p:ext uri="{BB962C8B-B14F-4D97-AF65-F5344CB8AC3E}">
        <p14:creationId xmlns:p14="http://schemas.microsoft.com/office/powerpoint/2010/main" val="220212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CBDF6-851A-4506-291D-A610C642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Progress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68726D-6908-A1E2-BC9D-0B278C215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Methodology</a:t>
            </a:r>
          </a:p>
          <a:p>
            <a:r>
              <a:rPr lang="en-US" dirty="0">
                <a:cs typeface="Calibri"/>
              </a:rPr>
              <a:t>Current Work</a:t>
            </a:r>
          </a:p>
          <a:p>
            <a:r>
              <a:rPr lang="en-US" dirty="0">
                <a:cs typeface="Calibri"/>
              </a:rPr>
              <a:t>Future Target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643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C6DF6-58F5-F940-BC60-F48ECBEFA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Methodology </a:t>
            </a:r>
            <a:endParaRPr lang="en-US" dirty="0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8222422F-856C-DD03-ABA9-48A91136F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57171"/>
            <a:ext cx="10515600" cy="4288246"/>
          </a:xfrm>
        </p:spPr>
      </p:pic>
    </p:spTree>
    <p:extLst>
      <p:ext uri="{BB962C8B-B14F-4D97-AF65-F5344CB8AC3E}">
        <p14:creationId xmlns:p14="http://schemas.microsoft.com/office/powerpoint/2010/main" val="4004152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0A391-E558-946D-AB34-117CE7EFB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Current Work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E32BD-5464-BF62-2008-0B95AEF1A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Working on the circuit of the whole </a:t>
            </a:r>
            <a:r>
              <a:rPr lang="en-US" dirty="0" err="1">
                <a:cs typeface="Calibri"/>
              </a:rPr>
              <a:t>proccess</a:t>
            </a:r>
          </a:p>
          <a:p>
            <a:r>
              <a:rPr lang="en-US" dirty="0">
                <a:cs typeface="Calibri"/>
              </a:rPr>
              <a:t>Building the mobile app 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670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0A391-E558-946D-AB34-117CE7EFB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Future Target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E32BD-5464-BF62-2008-0B95AEF1A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Complete the whole circuit</a:t>
            </a:r>
          </a:p>
          <a:p>
            <a:r>
              <a:rPr lang="en-US" dirty="0">
                <a:cs typeface="Calibri"/>
              </a:rPr>
              <a:t>Complete the mobile app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8480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8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0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1BCCC1-F523-C4EB-93BD-EBCE1CEF1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pic>
        <p:nvPicPr>
          <p:cNvPr id="29" name="Graphic 5" descr="Smiling Face with No Fill">
            <a:extLst>
              <a:ext uri="{FF2B5EF4-FFF2-40B4-BE49-F238E27FC236}">
                <a16:creationId xmlns:a16="http://schemas.microsoft.com/office/drawing/2014/main" id="{8D30CD42-35E1-6987-31E1-DE9C4751E3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30" name="Group 12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31" name="Freeform: Shape 13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: Shape 15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5549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Automated Sprinkler System and Mobile App using IoT</vt:lpstr>
      <vt:lpstr>Problem Statement</vt:lpstr>
      <vt:lpstr>Progress</vt:lpstr>
      <vt:lpstr>Methodology </vt:lpstr>
      <vt:lpstr>Current Work </vt:lpstr>
      <vt:lpstr>Future Target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104</cp:revision>
  <dcterms:created xsi:type="dcterms:W3CDTF">2023-03-08T20:06:22Z</dcterms:created>
  <dcterms:modified xsi:type="dcterms:W3CDTF">2023-03-08T20:34:35Z</dcterms:modified>
</cp:coreProperties>
</file>