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1" d="100"/>
          <a:sy n="81" d="100"/>
        </p:scale>
        <p:origin x="754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B96E31-3009-4255-97FF-760122EBA45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096ACCC-8DDA-4C5D-9257-64D0461653F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A58189-9886-450A-B5ED-54194574A8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A32267-5352-4121-A7DC-F796686CA7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65CA77-DD85-4A08-82B4-9104FD2145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59057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8BD407-0B1D-484A-B332-AD2396A58B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983825-8EF6-49D6-B30C-1AFA86DEC24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E87C30-0CC4-42C2-92CC-C8BAB09BDA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B6CF2C-336E-4980-AB0F-D8EDB8D550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87DFED-8168-4DA6-ABF5-78879AF6E8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61258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14579C8-F987-405F-B8E8-6FA606BB1CD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2789ED-5372-4C18-836B-F58733FBFD4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31CBF5-05E0-4273-AF00-809410C936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A64F7A7-99E9-47B0-A428-A8E019EC68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665E07C-1081-4AD2-B280-AA16FB0266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47889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89A23F-1D34-444C-96FC-5143E6AC32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8219682-334C-4CA6-BF70-0CAF7EDC631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40C592-71F0-4D4F-A914-BA7BDDEB69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A0D7C95-1239-41FA-B049-7FF7A58372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D05D4D-AB6D-4283-969F-F607B60DC1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05233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BF7662-F335-489C-B291-370701A447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779E0F2-8798-42E2-B806-C0149E76A2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86C4508-D45C-4B96-A55E-927FBEFE6E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33431A9-326C-46EC-9557-609E980089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0AD948-35DB-412B-B1C8-532F47AD02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601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C225A9-7565-4491-AF31-D513F44ABE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65C8ED-919D-40C0-98EF-EC8FFDD081C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0909D1C-AEC2-42B8-A2F4-D28168505B4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644F0A4-256A-49E6-80DA-68E9B47F50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3633BD1-89BF-42A7-A357-BF7E3BFBEF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406EFFD-0EA3-4632-AE48-BCF4E44993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78356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E7D2B0-0FD9-4F18-A2FA-B76D7D26AE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DC895F-D2B8-4F5D-8E77-EFAF31575E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0CB6F5D-493F-4C85-AF42-980C085A9EE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29F53B4-6D09-498A-975F-AD57E6D0F59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EF81272-155A-479C-9B49-237E2057B14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FC88531-245B-4D7C-8A74-B703151278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D9FF9D9-87AC-4253-BEF6-506882CB0D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75606BD-A153-4ABB-9364-C6BCC52F40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57305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35D5A9-ECCD-4A39-92CD-9B65E975D4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62A6A61-C45A-4F89-AAB6-06A2E6EF99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C9E3D64-994A-4341-87F8-CFA8E6DB39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D0F038F-DC16-4030-BB45-21A6126B38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3334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099DC73-45AB-4D3A-A5F2-0EA9B05F12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E30A2BE-CC41-41A4-AF84-AB8E36D128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5C3A87-67BD-4B3E-A7A9-0D4359EEE9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42480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C32AAD-9143-4A9B-AFDB-52CAAC53AD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0F8A98-56C0-40ED-8F5B-C51ADF43CDA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0F12A1C-611F-436C-8A58-68406A361A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38790BB-C2A5-48A6-998D-54412EB005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7C35C5D-9406-49E7-B0EF-26410DCE65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4F9DC0-4754-463E-A752-579676FAEF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82941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FC509C-39A0-48DF-AAF4-690B086049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9031CBF-21CC-4945-8BB2-8CC7B0915D2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D5A5F7-CD70-4366-BDB2-9A816C07C9C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B93A68-8859-4ABA-9E81-87CD412A95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2BCF8B-36EE-4B4E-971B-D0C91A2DA1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6B8827C-4EBD-4165-A36A-6338259589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334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FBF2D34-C05B-4B4E-929C-49EE196190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C8E2C51-5812-4116-BE5D-4BDB3D81E7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CC5600-7DF9-412C-A709-DCBDE544179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E69EF3-76B4-41E7-A5E2-4D268F26EF8E}" type="datetimeFigureOut">
              <a:rPr lang="en-US" smtClean="0"/>
              <a:t>8/11/2023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5C5B9C-E6B8-4055-BA39-145E943CBA3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3D03C5-786F-4A1E-9314-63D523A1820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D4C83F-29E9-4D7A-B9F8-2CA368CF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94089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3F224605-D090-48FE-B6D2-37D810E00723}"/>
              </a:ext>
            </a:extLst>
          </p:cNvPr>
          <p:cNvSpPr/>
          <p:nvPr/>
        </p:nvSpPr>
        <p:spPr>
          <a:xfrm>
            <a:off x="4827496" y="52094"/>
            <a:ext cx="2205318" cy="1183341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Web Application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961DE38E-DF09-4027-9FD2-F63AE4557411}"/>
              </a:ext>
            </a:extLst>
          </p:cNvPr>
          <p:cNvSpPr/>
          <p:nvPr/>
        </p:nvSpPr>
        <p:spPr>
          <a:xfrm>
            <a:off x="4840940" y="3511876"/>
            <a:ext cx="2205318" cy="1183341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Controller</a:t>
            </a:r>
          </a:p>
        </p:txBody>
      </p:sp>
      <p:sp>
        <p:nvSpPr>
          <p:cNvPr id="6" name="Cloud 5">
            <a:extLst>
              <a:ext uri="{FF2B5EF4-FFF2-40B4-BE49-F238E27FC236}">
                <a16:creationId xmlns:a16="http://schemas.microsoft.com/office/drawing/2014/main" id="{11842C3F-3983-480E-829B-6BC1801BE5C5}"/>
              </a:ext>
            </a:extLst>
          </p:cNvPr>
          <p:cNvSpPr/>
          <p:nvPr/>
        </p:nvSpPr>
        <p:spPr>
          <a:xfrm>
            <a:off x="4769225" y="1695426"/>
            <a:ext cx="2321860" cy="1470215"/>
          </a:xfrm>
          <a:prstGeom prst="cloud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Internet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10B8A692-70C7-4050-8F72-1ABE3DA4BF2B}"/>
              </a:ext>
            </a:extLst>
          </p:cNvPr>
          <p:cNvSpPr/>
          <p:nvPr/>
        </p:nvSpPr>
        <p:spPr>
          <a:xfrm>
            <a:off x="1383927" y="3476062"/>
            <a:ext cx="2205318" cy="1183341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Sensors Data</a:t>
            </a:r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15E9CF39-87C2-4901-9B79-A0A0B317C2FE}"/>
              </a:ext>
            </a:extLst>
          </p:cNvPr>
          <p:cNvSpPr/>
          <p:nvPr/>
        </p:nvSpPr>
        <p:spPr>
          <a:xfrm>
            <a:off x="8641975" y="3611668"/>
            <a:ext cx="2205318" cy="1183341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Motor Pump</a:t>
            </a:r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512B2E18-E673-4BD2-9C48-E9EED3F8BD67}"/>
              </a:ext>
            </a:extLst>
          </p:cNvPr>
          <p:cNvSpPr/>
          <p:nvPr/>
        </p:nvSpPr>
        <p:spPr>
          <a:xfrm>
            <a:off x="4840940" y="5428123"/>
            <a:ext cx="2205318" cy="1183341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Alogorithm</a:t>
            </a:r>
            <a:r>
              <a:rPr lang="en-US" dirty="0"/>
              <a:t> &amp;  Logic</a:t>
            </a:r>
          </a:p>
        </p:txBody>
      </p:sp>
      <p:sp>
        <p:nvSpPr>
          <p:cNvPr id="10" name="Arrow: Right 9">
            <a:extLst>
              <a:ext uri="{FF2B5EF4-FFF2-40B4-BE49-F238E27FC236}">
                <a16:creationId xmlns:a16="http://schemas.microsoft.com/office/drawing/2014/main" id="{73E26F40-4E8E-447E-B0BC-25E6CAD3C728}"/>
              </a:ext>
            </a:extLst>
          </p:cNvPr>
          <p:cNvSpPr/>
          <p:nvPr/>
        </p:nvSpPr>
        <p:spPr>
          <a:xfrm>
            <a:off x="3786468" y="4067732"/>
            <a:ext cx="842682" cy="389969"/>
          </a:xfrm>
          <a:prstGeom prst="rightArrow">
            <a:avLst/>
          </a:prstGeom>
          <a:ln>
            <a:solidFill>
              <a:schemeClr val="bg1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Arrow: Right 10">
            <a:extLst>
              <a:ext uri="{FF2B5EF4-FFF2-40B4-BE49-F238E27FC236}">
                <a16:creationId xmlns:a16="http://schemas.microsoft.com/office/drawing/2014/main" id="{D0D564C9-9875-4B12-B873-7F8D1F6419A9}"/>
              </a:ext>
            </a:extLst>
          </p:cNvPr>
          <p:cNvSpPr/>
          <p:nvPr/>
        </p:nvSpPr>
        <p:spPr>
          <a:xfrm>
            <a:off x="7270375" y="3971355"/>
            <a:ext cx="1169672" cy="389969"/>
          </a:xfrm>
          <a:prstGeom prst="rightArrow">
            <a:avLst/>
          </a:prstGeom>
          <a:ln>
            <a:solidFill>
              <a:schemeClr val="bg1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Arrow: Right 11">
            <a:extLst>
              <a:ext uri="{FF2B5EF4-FFF2-40B4-BE49-F238E27FC236}">
                <a16:creationId xmlns:a16="http://schemas.microsoft.com/office/drawing/2014/main" id="{0A57E288-7819-427C-BF74-31912E397128}"/>
              </a:ext>
            </a:extLst>
          </p:cNvPr>
          <p:cNvSpPr/>
          <p:nvPr/>
        </p:nvSpPr>
        <p:spPr>
          <a:xfrm rot="19701496">
            <a:off x="2953871" y="2581262"/>
            <a:ext cx="1855695" cy="389969"/>
          </a:xfrm>
          <a:prstGeom prst="rightArrow">
            <a:avLst/>
          </a:prstGeom>
          <a:ln>
            <a:solidFill>
              <a:schemeClr val="bg1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Arrow: Right 14">
            <a:extLst>
              <a:ext uri="{FF2B5EF4-FFF2-40B4-BE49-F238E27FC236}">
                <a16:creationId xmlns:a16="http://schemas.microsoft.com/office/drawing/2014/main" id="{8D48EAF9-6722-48C9-BF8B-B32B2C0270CA}"/>
              </a:ext>
            </a:extLst>
          </p:cNvPr>
          <p:cNvSpPr/>
          <p:nvPr/>
        </p:nvSpPr>
        <p:spPr>
          <a:xfrm rot="16200000">
            <a:off x="5241561" y="4866685"/>
            <a:ext cx="597254" cy="389969"/>
          </a:xfrm>
          <a:prstGeom prst="rightArrow">
            <a:avLst/>
          </a:prstGeom>
          <a:ln>
            <a:solidFill>
              <a:schemeClr val="bg1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Arrow: Right 15">
            <a:extLst>
              <a:ext uri="{FF2B5EF4-FFF2-40B4-BE49-F238E27FC236}">
                <a16:creationId xmlns:a16="http://schemas.microsoft.com/office/drawing/2014/main" id="{35932F0F-D9A7-4BB7-AA05-AF24B5CC715A}"/>
              </a:ext>
            </a:extLst>
          </p:cNvPr>
          <p:cNvSpPr/>
          <p:nvPr/>
        </p:nvSpPr>
        <p:spPr>
          <a:xfrm rot="5400000">
            <a:off x="5831215" y="4879627"/>
            <a:ext cx="597254" cy="389969"/>
          </a:xfrm>
          <a:prstGeom prst="rightArrow">
            <a:avLst/>
          </a:prstGeom>
          <a:ln>
            <a:solidFill>
              <a:schemeClr val="bg1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Arrow: Right 16">
            <a:extLst>
              <a:ext uri="{FF2B5EF4-FFF2-40B4-BE49-F238E27FC236}">
                <a16:creationId xmlns:a16="http://schemas.microsoft.com/office/drawing/2014/main" id="{3530845E-A8AE-43A7-B595-D9F08BD6B041}"/>
              </a:ext>
            </a:extLst>
          </p:cNvPr>
          <p:cNvSpPr/>
          <p:nvPr/>
        </p:nvSpPr>
        <p:spPr>
          <a:xfrm rot="10800000">
            <a:off x="3801035" y="3553382"/>
            <a:ext cx="842682" cy="389969"/>
          </a:xfrm>
          <a:prstGeom prst="rightArrow">
            <a:avLst/>
          </a:prstGeom>
          <a:ln>
            <a:solidFill>
              <a:schemeClr val="bg1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Arrow: Right 17">
            <a:extLst>
              <a:ext uri="{FF2B5EF4-FFF2-40B4-BE49-F238E27FC236}">
                <a16:creationId xmlns:a16="http://schemas.microsoft.com/office/drawing/2014/main" id="{635381B4-6F1E-43DB-B2CA-584976B88E21}"/>
              </a:ext>
            </a:extLst>
          </p:cNvPr>
          <p:cNvSpPr/>
          <p:nvPr/>
        </p:nvSpPr>
        <p:spPr>
          <a:xfrm rot="5400000">
            <a:off x="5736866" y="1307152"/>
            <a:ext cx="386578" cy="389969"/>
          </a:xfrm>
          <a:prstGeom prst="rightArrow">
            <a:avLst/>
          </a:prstGeom>
          <a:ln>
            <a:solidFill>
              <a:schemeClr val="bg1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Arrow: Right 18">
            <a:extLst>
              <a:ext uri="{FF2B5EF4-FFF2-40B4-BE49-F238E27FC236}">
                <a16:creationId xmlns:a16="http://schemas.microsoft.com/office/drawing/2014/main" id="{B244FA12-D7C0-40C4-B54F-2683069D8C5E}"/>
              </a:ext>
            </a:extLst>
          </p:cNvPr>
          <p:cNvSpPr/>
          <p:nvPr/>
        </p:nvSpPr>
        <p:spPr>
          <a:xfrm rot="5400000">
            <a:off x="5396425" y="3102337"/>
            <a:ext cx="386578" cy="389969"/>
          </a:xfrm>
          <a:prstGeom prst="rightArrow">
            <a:avLst/>
          </a:prstGeom>
          <a:ln>
            <a:solidFill>
              <a:schemeClr val="bg1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39006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F0B643F3-09D1-497D-8D6D-7069B3A4D1AD}"/>
              </a:ext>
            </a:extLst>
          </p:cNvPr>
          <p:cNvSpPr/>
          <p:nvPr/>
        </p:nvSpPr>
        <p:spPr>
          <a:xfrm>
            <a:off x="3617259" y="2846292"/>
            <a:ext cx="2245660" cy="2151530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NODE MCU 8266 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64FF0DB-384E-47E3-B351-FD88E545D0E6}"/>
              </a:ext>
            </a:extLst>
          </p:cNvPr>
          <p:cNvSpPr/>
          <p:nvPr/>
        </p:nvSpPr>
        <p:spPr>
          <a:xfrm>
            <a:off x="591671" y="2846292"/>
            <a:ext cx="1694329" cy="927846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Soil Moisture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CAEE34CB-A2B6-4D45-9955-DB6D7AD172C0}"/>
              </a:ext>
            </a:extLst>
          </p:cNvPr>
          <p:cNvSpPr/>
          <p:nvPr/>
        </p:nvSpPr>
        <p:spPr>
          <a:xfrm>
            <a:off x="591671" y="4069976"/>
            <a:ext cx="1694329" cy="927846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Rain Sensor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383EDEFE-A975-4196-8B2C-4F5A59E028D7}"/>
              </a:ext>
            </a:extLst>
          </p:cNvPr>
          <p:cNvSpPr/>
          <p:nvPr/>
        </p:nvSpPr>
        <p:spPr>
          <a:xfrm>
            <a:off x="7330885" y="3539936"/>
            <a:ext cx="1694329" cy="764242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5V Relay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9266EB71-DC66-42FC-9A3E-7AAFD98602C4}"/>
              </a:ext>
            </a:extLst>
          </p:cNvPr>
          <p:cNvSpPr/>
          <p:nvPr/>
        </p:nvSpPr>
        <p:spPr>
          <a:xfrm>
            <a:off x="10071846" y="3539936"/>
            <a:ext cx="1694329" cy="764242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Water Pump</a:t>
            </a:r>
          </a:p>
        </p:txBody>
      </p:sp>
      <p:sp>
        <p:nvSpPr>
          <p:cNvPr id="9" name="Cloud 8">
            <a:extLst>
              <a:ext uri="{FF2B5EF4-FFF2-40B4-BE49-F238E27FC236}">
                <a16:creationId xmlns:a16="http://schemas.microsoft.com/office/drawing/2014/main" id="{7735EEAE-11CC-48DA-89FF-B291BDD6E48B}"/>
              </a:ext>
            </a:extLst>
          </p:cNvPr>
          <p:cNvSpPr/>
          <p:nvPr/>
        </p:nvSpPr>
        <p:spPr>
          <a:xfrm>
            <a:off x="6324600" y="201705"/>
            <a:ext cx="2608729" cy="1385047"/>
          </a:xfrm>
          <a:prstGeom prst="cloud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Blynk Server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B052FD2B-959A-4FA9-9C76-7A9BAD9B4DA4}"/>
              </a:ext>
            </a:extLst>
          </p:cNvPr>
          <p:cNvSpPr/>
          <p:nvPr/>
        </p:nvSpPr>
        <p:spPr>
          <a:xfrm>
            <a:off x="9372597" y="1837762"/>
            <a:ext cx="2393578" cy="1008530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Mobile App</a:t>
            </a:r>
          </a:p>
        </p:txBody>
      </p:sp>
      <p:sp>
        <p:nvSpPr>
          <p:cNvPr id="12" name="Arrow: Right 11">
            <a:extLst>
              <a:ext uri="{FF2B5EF4-FFF2-40B4-BE49-F238E27FC236}">
                <a16:creationId xmlns:a16="http://schemas.microsoft.com/office/drawing/2014/main" id="{DB1DD812-5E7B-46ED-B5F3-9E6EAB31C220}"/>
              </a:ext>
            </a:extLst>
          </p:cNvPr>
          <p:cNvSpPr/>
          <p:nvPr/>
        </p:nvSpPr>
        <p:spPr>
          <a:xfrm>
            <a:off x="2422713" y="3079376"/>
            <a:ext cx="1008529" cy="46056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Arrow: Right 12">
            <a:extLst>
              <a:ext uri="{FF2B5EF4-FFF2-40B4-BE49-F238E27FC236}">
                <a16:creationId xmlns:a16="http://schemas.microsoft.com/office/drawing/2014/main" id="{E9B64DFF-919A-421B-BFAE-93BA73AC54DE}"/>
              </a:ext>
            </a:extLst>
          </p:cNvPr>
          <p:cNvSpPr/>
          <p:nvPr/>
        </p:nvSpPr>
        <p:spPr>
          <a:xfrm>
            <a:off x="2422713" y="4303619"/>
            <a:ext cx="1008529" cy="46056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Arrow: Right 13">
            <a:extLst>
              <a:ext uri="{FF2B5EF4-FFF2-40B4-BE49-F238E27FC236}">
                <a16:creationId xmlns:a16="http://schemas.microsoft.com/office/drawing/2014/main" id="{AAB2E5E8-9739-4C85-BCAB-45BA4B999AAD}"/>
              </a:ext>
            </a:extLst>
          </p:cNvPr>
          <p:cNvSpPr/>
          <p:nvPr/>
        </p:nvSpPr>
        <p:spPr>
          <a:xfrm>
            <a:off x="6044453" y="3691777"/>
            <a:ext cx="1216955" cy="46056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Arrow: Right 14">
            <a:extLst>
              <a:ext uri="{FF2B5EF4-FFF2-40B4-BE49-F238E27FC236}">
                <a16:creationId xmlns:a16="http://schemas.microsoft.com/office/drawing/2014/main" id="{A4405A42-47E6-48F0-963F-84B8CC2C3DB3}"/>
              </a:ext>
            </a:extLst>
          </p:cNvPr>
          <p:cNvSpPr/>
          <p:nvPr/>
        </p:nvSpPr>
        <p:spPr>
          <a:xfrm>
            <a:off x="9094691" y="3651434"/>
            <a:ext cx="880783" cy="46056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Arrow: Left-Up 16">
            <a:extLst>
              <a:ext uri="{FF2B5EF4-FFF2-40B4-BE49-F238E27FC236}">
                <a16:creationId xmlns:a16="http://schemas.microsoft.com/office/drawing/2014/main" id="{7BE29F9F-D14B-416F-8F88-2C90B6CF61D1}"/>
              </a:ext>
            </a:extLst>
          </p:cNvPr>
          <p:cNvSpPr/>
          <p:nvPr/>
        </p:nvSpPr>
        <p:spPr>
          <a:xfrm rot="5400000" flipH="1">
            <a:off x="4547665" y="826671"/>
            <a:ext cx="1658474" cy="1851852"/>
          </a:xfrm>
          <a:prstGeom prst="leftUpArrow">
            <a:avLst>
              <a:gd name="adj1" fmla="val 14484"/>
              <a:gd name="adj2" fmla="val 13268"/>
              <a:gd name="adj3" fmla="val 25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Arrow: Left-Up 17">
            <a:extLst>
              <a:ext uri="{FF2B5EF4-FFF2-40B4-BE49-F238E27FC236}">
                <a16:creationId xmlns:a16="http://schemas.microsoft.com/office/drawing/2014/main" id="{8D516435-1FE2-4A8F-9887-CB5487A838B5}"/>
              </a:ext>
            </a:extLst>
          </p:cNvPr>
          <p:cNvSpPr/>
          <p:nvPr/>
        </p:nvSpPr>
        <p:spPr>
          <a:xfrm rot="5400000" flipH="1" flipV="1">
            <a:off x="9072118" y="466322"/>
            <a:ext cx="1239371" cy="1333179"/>
          </a:xfrm>
          <a:prstGeom prst="leftUpArrow">
            <a:avLst>
              <a:gd name="adj1" fmla="val 14484"/>
              <a:gd name="adj2" fmla="val 13268"/>
              <a:gd name="adj3" fmla="val 25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82828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031099EF-02F0-4F6B-A73B-BA3CCB775F15}"/>
              </a:ext>
            </a:extLst>
          </p:cNvPr>
          <p:cNvSpPr/>
          <p:nvPr/>
        </p:nvSpPr>
        <p:spPr>
          <a:xfrm>
            <a:off x="4569175" y="654423"/>
            <a:ext cx="2868706" cy="654424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Efficient Water Usage</a:t>
            </a:r>
          </a:p>
        </p:txBody>
      </p:sp>
      <p:pic>
        <p:nvPicPr>
          <p:cNvPr id="1030" name="Picture 6" descr="Photo sprinkler head watering the bush and grass">
            <a:extLst>
              <a:ext uri="{FF2B5EF4-FFF2-40B4-BE49-F238E27FC236}">
                <a16:creationId xmlns:a16="http://schemas.microsoft.com/office/drawing/2014/main" id="{43883A1A-7101-4E7F-8273-992D4AD2FAEE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69175" y="2567964"/>
            <a:ext cx="3053649" cy="2034140"/>
          </a:xfrm>
          <a:prstGeom prst="rect">
            <a:avLst/>
          </a:prstGeom>
          <a:noFill/>
          <a:ln w="28575">
            <a:solidFill>
              <a:schemeClr val="tx1"/>
            </a:solidFill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55E3097-0505-480B-A1D3-6EA55557BD2A}"/>
              </a:ext>
            </a:extLst>
          </p:cNvPr>
          <p:cNvSpPr/>
          <p:nvPr/>
        </p:nvSpPr>
        <p:spPr>
          <a:xfrm>
            <a:off x="797858" y="2027294"/>
            <a:ext cx="2868706" cy="654424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Increase Productivity</a:t>
            </a:r>
          </a:p>
        </p:txBody>
      </p: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98803FF2-D3E1-4744-AAB9-0196E219C0AB}"/>
              </a:ext>
            </a:extLst>
          </p:cNvPr>
          <p:cNvSpPr/>
          <p:nvPr/>
        </p:nvSpPr>
        <p:spPr>
          <a:xfrm>
            <a:off x="367554" y="3780651"/>
            <a:ext cx="2868706" cy="654424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Reduce Human </a:t>
            </a:r>
            <a:r>
              <a:rPr lang="en-US" dirty="0" err="1">
                <a:solidFill>
                  <a:schemeClr val="tx1"/>
                </a:solidFill>
              </a:rPr>
              <a:t>Involvment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3A5C4024-CCB4-41B1-87D7-B4E775DC5375}"/>
              </a:ext>
            </a:extLst>
          </p:cNvPr>
          <p:cNvSpPr/>
          <p:nvPr/>
        </p:nvSpPr>
        <p:spPr>
          <a:xfrm>
            <a:off x="2330824" y="5534009"/>
            <a:ext cx="2868706" cy="654424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Weather Adaptability</a:t>
            </a: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1F40FCE0-A049-4DD8-B243-71C05ACC596F}"/>
              </a:ext>
            </a:extLst>
          </p:cNvPr>
          <p:cNvSpPr/>
          <p:nvPr/>
        </p:nvSpPr>
        <p:spPr>
          <a:xfrm>
            <a:off x="8955740" y="3780651"/>
            <a:ext cx="2868706" cy="654424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Cost Saving</a:t>
            </a: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31ED3785-8BEE-4AF9-BEDE-971DC67DDF20}"/>
              </a:ext>
            </a:extLst>
          </p:cNvPr>
          <p:cNvSpPr/>
          <p:nvPr/>
        </p:nvSpPr>
        <p:spPr>
          <a:xfrm>
            <a:off x="8525435" y="2027294"/>
            <a:ext cx="2868706" cy="654424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Realtime Rainfall Reaction</a:t>
            </a:r>
          </a:p>
        </p:txBody>
      </p:sp>
      <p:sp>
        <p:nvSpPr>
          <p:cNvPr id="16" name="Rectangle: Rounded Corners 15">
            <a:extLst>
              <a:ext uri="{FF2B5EF4-FFF2-40B4-BE49-F238E27FC236}">
                <a16:creationId xmlns:a16="http://schemas.microsoft.com/office/drawing/2014/main" id="{FDAFDAFC-06EF-445E-9626-4DC4F057B7A6}"/>
              </a:ext>
            </a:extLst>
          </p:cNvPr>
          <p:cNvSpPr/>
          <p:nvPr/>
        </p:nvSpPr>
        <p:spPr>
          <a:xfrm>
            <a:off x="7091083" y="5534009"/>
            <a:ext cx="2868706" cy="654424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chemeClr val="tx1"/>
                </a:solidFill>
              </a:rPr>
              <a:t>Reduce Human </a:t>
            </a:r>
            <a:r>
              <a:rPr lang="en-US" dirty="0" err="1">
                <a:solidFill>
                  <a:schemeClr val="tx1"/>
                </a:solidFill>
              </a:rPr>
              <a:t>Involvment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0C3532E2-11D0-40BD-86C7-1731B1DA7735}"/>
              </a:ext>
            </a:extLst>
          </p:cNvPr>
          <p:cNvCxnSpPr>
            <a:cxnSpLocks/>
          </p:cNvCxnSpPr>
          <p:nvPr/>
        </p:nvCxnSpPr>
        <p:spPr>
          <a:xfrm flipV="1">
            <a:off x="6003528" y="1308847"/>
            <a:ext cx="2825" cy="1259117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32DABFC5-49CD-4288-B891-1DCA93F3EB1D}"/>
              </a:ext>
            </a:extLst>
          </p:cNvPr>
          <p:cNvCxnSpPr>
            <a:cxnSpLocks/>
            <a:endCxn id="9" idx="3"/>
          </p:cNvCxnSpPr>
          <p:nvPr/>
        </p:nvCxnSpPr>
        <p:spPr>
          <a:xfrm flipH="1" flipV="1">
            <a:off x="3666564" y="2354506"/>
            <a:ext cx="902611" cy="406623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7" name="Straight Arrow Connector 36">
            <a:extLst>
              <a:ext uri="{FF2B5EF4-FFF2-40B4-BE49-F238E27FC236}">
                <a16:creationId xmlns:a16="http://schemas.microsoft.com/office/drawing/2014/main" id="{8454E573-1832-48C7-B5E8-A28A317DDE36}"/>
              </a:ext>
            </a:extLst>
          </p:cNvPr>
          <p:cNvCxnSpPr>
            <a:cxnSpLocks/>
          </p:cNvCxnSpPr>
          <p:nvPr/>
        </p:nvCxnSpPr>
        <p:spPr>
          <a:xfrm flipH="1">
            <a:off x="3234599" y="3947680"/>
            <a:ext cx="1334576" cy="168087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1B5CA0B9-30A9-47A3-BAD3-C6387DB33D73}"/>
              </a:ext>
            </a:extLst>
          </p:cNvPr>
          <p:cNvCxnSpPr>
            <a:cxnSpLocks/>
          </p:cNvCxnSpPr>
          <p:nvPr/>
        </p:nvCxnSpPr>
        <p:spPr>
          <a:xfrm flipH="1">
            <a:off x="4204447" y="4602104"/>
            <a:ext cx="537883" cy="9319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7C407961-80BD-4F9E-9070-1694B3658EF7}"/>
              </a:ext>
            </a:extLst>
          </p:cNvPr>
          <p:cNvCxnSpPr>
            <a:cxnSpLocks/>
          </p:cNvCxnSpPr>
          <p:nvPr/>
        </p:nvCxnSpPr>
        <p:spPr>
          <a:xfrm>
            <a:off x="7437882" y="4602104"/>
            <a:ext cx="582458" cy="9319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0FEAE77B-405D-4A5C-A22D-574878D3A976}"/>
              </a:ext>
            </a:extLst>
          </p:cNvPr>
          <p:cNvCxnSpPr>
            <a:cxnSpLocks/>
          </p:cNvCxnSpPr>
          <p:nvPr/>
        </p:nvCxnSpPr>
        <p:spPr>
          <a:xfrm>
            <a:off x="7437881" y="4602104"/>
            <a:ext cx="582458" cy="9319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Arrow Connector 49">
            <a:extLst>
              <a:ext uri="{FF2B5EF4-FFF2-40B4-BE49-F238E27FC236}">
                <a16:creationId xmlns:a16="http://schemas.microsoft.com/office/drawing/2014/main" id="{A72BDA6A-B9B4-4AD6-9297-CA6631AE3F08}"/>
              </a:ext>
            </a:extLst>
          </p:cNvPr>
          <p:cNvCxnSpPr>
            <a:cxnSpLocks/>
            <a:endCxn id="14" idx="1"/>
          </p:cNvCxnSpPr>
          <p:nvPr/>
        </p:nvCxnSpPr>
        <p:spPr>
          <a:xfrm>
            <a:off x="7622824" y="3947680"/>
            <a:ext cx="1332916" cy="160183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48B91749-393F-4A00-BAF6-F2B5AB6D4A5F}"/>
              </a:ext>
            </a:extLst>
          </p:cNvPr>
          <p:cNvCxnSpPr>
            <a:cxnSpLocks/>
            <a:endCxn id="15" idx="1"/>
          </p:cNvCxnSpPr>
          <p:nvPr/>
        </p:nvCxnSpPr>
        <p:spPr>
          <a:xfrm flipV="1">
            <a:off x="7622824" y="2354506"/>
            <a:ext cx="902611" cy="338204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488420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865407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1502</TotalTime>
  <Words>44</Words>
  <Application>Microsoft Office PowerPoint</Application>
  <PresentationFormat>Widescreen</PresentationFormat>
  <Paragraphs>20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shahriar hasan</dc:creator>
  <cp:lastModifiedBy>shahriar hasan</cp:lastModifiedBy>
  <cp:revision>9</cp:revision>
  <dcterms:created xsi:type="dcterms:W3CDTF">2023-07-28T16:06:42Z</dcterms:created>
  <dcterms:modified xsi:type="dcterms:W3CDTF">2023-08-12T13:01:22Z</dcterms:modified>
</cp:coreProperties>
</file>