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72" r:id="rId5"/>
    <p:sldId id="260" r:id="rId6"/>
    <p:sldId id="267" r:id="rId7"/>
    <p:sldId id="261" r:id="rId8"/>
    <p:sldId id="268" r:id="rId9"/>
    <p:sldId id="262" r:id="rId10"/>
    <p:sldId id="269" r:id="rId11"/>
    <p:sldId id="263" r:id="rId12"/>
    <p:sldId id="270" r:id="rId13"/>
    <p:sldId id="271" r:id="rId14"/>
    <p:sldId id="264" r:id="rId15"/>
    <p:sldId id="26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1667D1F-8CDC-49D6-885D-A4A38FEEB16A}">
          <p14:sldIdLst/>
        </p14:section>
        <p14:section name="Untitled Section" id="{43892476-75F8-4FE9-86ED-9ACDEB6083E5}">
          <p14:sldIdLst>
            <p14:sldId id="256"/>
            <p14:sldId id="257"/>
            <p14:sldId id="266"/>
            <p14:sldId id="272"/>
            <p14:sldId id="260"/>
            <p14:sldId id="267"/>
            <p14:sldId id="261"/>
            <p14:sldId id="268"/>
            <p14:sldId id="262"/>
            <p14:sldId id="269"/>
            <p14:sldId id="263"/>
            <p14:sldId id="270"/>
            <p14:sldId id="271"/>
            <p14:sldId id="264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2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E5976-A961-4CC5-BDC4-69121B999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487D7A-F3C1-4052-92DC-A5AF735410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45C944-0E29-4D0A-BC25-76D413E74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8C218-278A-4966-AA81-5334AFAEC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7FCBC-4700-40BE-84D4-F49348DC7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794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38E60-3435-4DE7-B213-3EFDBF493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74B700-256A-4FC2-81B3-C5964DB989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C4C79-340F-45A9-842D-EB9825270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0ABD8E-A08F-4B5C-930C-DC911671F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5772D-BB30-4CB1-B82C-929E71A09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647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F0AF8C-82CE-4145-8DAF-9998C3F791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90F43C-4970-410E-90C3-9E7CBF4D97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19C7-1E43-4F52-84CE-2BE22EE71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34535D-238A-4225-BE77-41443CDEE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10316-7344-4806-9D68-5019C4310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12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54236-D3AF-419C-BB7D-F32BDE904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21CD-4850-4D21-8AF2-94E39E3AA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78C9B-B91D-4062-9426-CE459D086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CC79F-ACC0-4251-8878-C48F95DD4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098F7-1433-4304-8BC0-A9434ECEA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56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0AEAA-D522-44FE-8F48-3697EB90E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820162-3983-48D0-BCE4-B06E475257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3CCA5-EDA5-4269-BEB5-D13BB717C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A743DA-11BB-4D83-8265-3142373D0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5B6666-3ADA-4ACF-952B-64A0CF926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79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80FB6-9CA7-40D7-AEC9-55DD1BE3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5E752-A693-44E9-9862-D100D61D6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70779D-12E8-4AE3-8272-F8DB2B72D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F3A328-0E73-48F3-8281-A759251DE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5E5DFA-65F7-429E-9D2A-7C0604AE2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6C614A-B5E7-417F-9EDA-39E0DC16A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01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18107-BF9D-4085-A981-B20A8EB68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B8828B-B1FB-4232-B16E-9055A832D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8136FE-2999-4073-BB3B-9E2343E66D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299BF9-F95F-44CD-9781-D9408715B1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682AC7-5081-48B8-9865-1DC51192D6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B53456-CF62-46C1-A92E-413F2F124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AE2742-8138-49A4-BD28-D12A19A61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212732-0658-4067-9B35-8C17D2A77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498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0713-C613-4964-AAAA-8C697FADF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D26FE3-B3CB-46E6-849F-B7D5DC3D8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FC4F1B-C395-41DD-9DCD-BD5BE25E5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A46CB3-23BC-4D34-AFAF-F9D64C308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550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637B16-074F-4971-9B1A-127AB833B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A1D94D-4139-40ED-818B-02857094D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FB5AD8-2D9D-49E3-BF16-2B85B2D4E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602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B8DAD-56DD-481B-8F2C-F5789C6D1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407B6E-06D2-4014-9F59-D72B3DC59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D5F70F-6A9E-4ADB-9A84-F98FB2FA25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84BCA5-5C6F-4F13-96F4-ADB75B118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8AEE4D-B16C-4016-A7D6-AAA7F9D3A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C08245-6904-4C5F-8049-78179FF7E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643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87B2B-BE55-4B2A-A45E-A45F8A08C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B3940A-D3DF-449E-BA7F-D789B866B9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1C3CD-A0EC-45C3-8564-BEF7F418BF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807F43-2B76-48E6-B276-48CDF3712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FECFDC-584B-4A0B-B8C5-C811763D5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8FF5C8-C304-4233-939E-5CFF74F1C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832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E6C278-B858-4776-AC4C-401751EF7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0F1644-FA59-426D-92B3-37DA93FFF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192F4-0BBA-4066-8656-20CB5A94D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1F7CB-85AA-4208-9AF5-AD944F219240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32D938-1954-41B7-83F2-5EA99FA4E7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19E0D-4A90-4FD8-A1E5-A57F608F8A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F532A-926E-4D80-B7B9-1625BC4B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929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368BE-E2FA-4253-8545-8C6BD354E0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3682" y="1149258"/>
            <a:ext cx="9744635" cy="2387600"/>
          </a:xfrm>
        </p:spPr>
        <p:txBody>
          <a:bodyPr>
            <a:normAutofit fontScale="90000"/>
          </a:bodyPr>
          <a:lstStyle/>
          <a:p>
            <a:r>
              <a:rPr lang="en-US" sz="5300" b="1" dirty="0"/>
              <a:t>IoT based Automated Irrigation System &amp; Mobile App for Tea Garden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9ADE4D-EB6D-43B5-8B4E-9838D80052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3682" y="3736507"/>
            <a:ext cx="4872318" cy="2736009"/>
          </a:xfrm>
        </p:spPr>
        <p:txBody>
          <a:bodyPr>
            <a:normAutofit/>
          </a:bodyPr>
          <a:lstStyle/>
          <a:p>
            <a:pPr algn="l"/>
            <a:r>
              <a:rPr lang="en-US" sz="2400" u="sng" dirty="0"/>
              <a:t>PRESENTED BY:</a:t>
            </a:r>
          </a:p>
          <a:p>
            <a:pPr algn="l"/>
            <a:r>
              <a:rPr lang="en-US" sz="2400" dirty="0" err="1"/>
              <a:t>Shariar</a:t>
            </a:r>
            <a:r>
              <a:rPr lang="en-US" sz="2400" dirty="0"/>
              <a:t> Hasan</a:t>
            </a:r>
          </a:p>
          <a:p>
            <a:pPr algn="l"/>
            <a:r>
              <a:rPr lang="en-US" sz="2400" dirty="0"/>
              <a:t>ID: 18701012</a:t>
            </a:r>
          </a:p>
          <a:p>
            <a:pPr algn="l"/>
            <a:r>
              <a:rPr lang="en-US" sz="2400" dirty="0"/>
              <a:t>Session: 2017-2018</a:t>
            </a:r>
          </a:p>
          <a:p>
            <a:pPr algn="l"/>
            <a:r>
              <a:rPr lang="en-US" dirty="0"/>
              <a:t>Computer Science &amp; Engineering</a:t>
            </a:r>
            <a:r>
              <a:rPr lang="en-US" sz="2400" dirty="0"/>
              <a:t> </a:t>
            </a:r>
          </a:p>
          <a:p>
            <a:pPr algn="l"/>
            <a:r>
              <a:rPr lang="en-US" sz="2400" dirty="0"/>
              <a:t>University of Chittagong</a:t>
            </a: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785A325F-36F5-420C-A80D-30FF6B00926C}"/>
              </a:ext>
            </a:extLst>
          </p:cNvPr>
          <p:cNvSpPr txBox="1"/>
          <p:nvPr/>
        </p:nvSpPr>
        <p:spPr>
          <a:xfrm>
            <a:off x="6326840" y="3736506"/>
            <a:ext cx="5354171" cy="2267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2400" u="sng" dirty="0"/>
              <a:t>SUPERVISED BY: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2400" dirty="0"/>
              <a:t>Dr. Mohammad </a:t>
            </a:r>
            <a:r>
              <a:rPr lang="en-US" sz="2400" dirty="0" err="1"/>
              <a:t>Sanaullah</a:t>
            </a:r>
            <a:r>
              <a:rPr lang="en-US" sz="2400" dirty="0"/>
              <a:t> Chowdhury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2400" dirty="0"/>
              <a:t>Professor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2400" dirty="0"/>
              <a:t>Computer Science &amp; Engineering </a:t>
            </a:r>
          </a:p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en-US" sz="2400" dirty="0"/>
              <a:t>University of Chittagong</a:t>
            </a:r>
          </a:p>
        </p:txBody>
      </p:sp>
    </p:spTree>
    <p:extLst>
      <p:ext uri="{BB962C8B-B14F-4D97-AF65-F5344CB8AC3E}">
        <p14:creationId xmlns:p14="http://schemas.microsoft.com/office/powerpoint/2010/main" val="162613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29148-AD0F-4718-8112-D961391CD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Methodology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0F683-30A1-4A97-99F1-CE51E8A84A6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343" y="73831"/>
            <a:ext cx="4101339" cy="67841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6387AA-232A-49D1-9CA7-3A4EAB2015DB}"/>
              </a:ext>
            </a:extLst>
          </p:cNvPr>
          <p:cNvSpPr txBox="1"/>
          <p:nvPr/>
        </p:nvSpPr>
        <p:spPr>
          <a:xfrm>
            <a:off x="502024" y="1766047"/>
            <a:ext cx="57732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/>
              <a:t>NodeMCU</a:t>
            </a:r>
            <a:r>
              <a:rPr lang="en-US" sz="2800" dirty="0"/>
              <a:t> runs program in Arduino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Soil Sensor and Rain Sensor sense and send data to server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Server Returns the decision for motor to be ON or OFF</a:t>
            </a:r>
          </a:p>
        </p:txBody>
      </p:sp>
    </p:spTree>
    <p:extLst>
      <p:ext uri="{BB962C8B-B14F-4D97-AF65-F5344CB8AC3E}">
        <p14:creationId xmlns:p14="http://schemas.microsoft.com/office/powerpoint/2010/main" val="3353484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2483B-026A-4936-88AF-42CF0F0F0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Experiment &amp; Evaluation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ABBF536-3963-45AF-9C83-C416D5720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54" y="1568823"/>
            <a:ext cx="5420384" cy="40699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22317EA-2796-45D2-8353-15927833C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64" y="1568823"/>
            <a:ext cx="5420384" cy="406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97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2483B-026A-4936-88AF-42CF0F0F0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Experiment &amp; Evaluation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26BBC4-E490-4BF1-B116-C40F7FBA0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54706" y="1980278"/>
            <a:ext cx="5154706" cy="38704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63F177-237D-4DC2-B86C-8E90DA7CA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42" y="1690688"/>
            <a:ext cx="5662363" cy="425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07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2483B-026A-4936-88AF-42CF0F0F0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Experiment &amp; Evaluation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3F1D8C-774B-4977-AF38-5983DFC8B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222" y="1532965"/>
            <a:ext cx="6897555" cy="517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35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A833E6-9A7B-4B82-8AD1-F53CA1039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 &amp;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DD836-141E-4D4C-9999-A269E85F4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err="1"/>
              <a:t>Conclution</a:t>
            </a:r>
            <a:r>
              <a:rPr lang="en-US" u="sng" dirty="0"/>
              <a:t>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The System will reduce the traditional workload of irrigation and automates the whole irrigation system.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Connect the agriculture with the huge sector of IoT.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/>
          </a:p>
          <a:p>
            <a:r>
              <a:rPr lang="en-US" u="sng" dirty="0"/>
              <a:t>Future Work: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Machine Learning will be included in the system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Other sensor will also be included</a:t>
            </a:r>
          </a:p>
        </p:txBody>
      </p:sp>
    </p:spTree>
    <p:extLst>
      <p:ext uri="{BB962C8B-B14F-4D97-AF65-F5344CB8AC3E}">
        <p14:creationId xmlns:p14="http://schemas.microsoft.com/office/powerpoint/2010/main" val="932612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4277A-B99C-43DA-BE44-A0B2D7822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8800" b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591470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95514-628E-42F1-A68B-D2B06DC9F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65EC3-D529-408B-8AF3-C36FA8723A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  <a:p>
            <a:r>
              <a:rPr lang="en-US" dirty="0"/>
              <a:t>Motivation &amp; Objective</a:t>
            </a:r>
          </a:p>
          <a:p>
            <a:r>
              <a:rPr lang="en-US" dirty="0"/>
              <a:t>Related Work</a:t>
            </a:r>
          </a:p>
          <a:p>
            <a:r>
              <a:rPr lang="en-US" dirty="0"/>
              <a:t>Limitations</a:t>
            </a:r>
          </a:p>
          <a:p>
            <a:r>
              <a:rPr lang="en-US" dirty="0"/>
              <a:t>Methodology</a:t>
            </a:r>
          </a:p>
          <a:p>
            <a:r>
              <a:rPr lang="en-US" dirty="0"/>
              <a:t>Experiment &amp; Evaluation</a:t>
            </a:r>
          </a:p>
          <a:p>
            <a:r>
              <a:rPr lang="en-US" dirty="0" err="1"/>
              <a:t>Conclution</a:t>
            </a:r>
            <a:r>
              <a:rPr lang="en-US" dirty="0"/>
              <a:t> &amp; Future 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570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5E7C6-D064-44D1-97F3-85689B05D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Statement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D4F30C0-22D2-483B-9F2D-2CFC2FDA2440}"/>
              </a:ext>
            </a:extLst>
          </p:cNvPr>
          <p:cNvSpPr/>
          <p:nvPr/>
        </p:nvSpPr>
        <p:spPr>
          <a:xfrm>
            <a:off x="891986" y="2539371"/>
            <a:ext cx="1927412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Ground Water Level Decreasing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59B125-133C-4536-B877-6EFE81054C6A}"/>
              </a:ext>
            </a:extLst>
          </p:cNvPr>
          <p:cNvSpPr/>
          <p:nvPr/>
        </p:nvSpPr>
        <p:spPr>
          <a:xfrm>
            <a:off x="3043516" y="4215772"/>
            <a:ext cx="1927412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Population &amp; Food Demand Increasing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E7FAEB-A9DC-4536-A1F5-358827B4DC37}"/>
              </a:ext>
            </a:extLst>
          </p:cNvPr>
          <p:cNvSpPr/>
          <p:nvPr/>
        </p:nvSpPr>
        <p:spPr>
          <a:xfrm>
            <a:off x="5159187" y="2539371"/>
            <a:ext cx="1927412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Agricultural Land Area Decreasing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31FA5D1-7C6C-4574-BEDC-A90A63C57203}"/>
              </a:ext>
            </a:extLst>
          </p:cNvPr>
          <p:cNvSpPr/>
          <p:nvPr/>
        </p:nvSpPr>
        <p:spPr>
          <a:xfrm>
            <a:off x="7283821" y="4215772"/>
            <a:ext cx="1927412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Waste of Water increasing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71BD8B2-7E9A-4622-B5C0-CDE54F2A7D00}"/>
              </a:ext>
            </a:extLst>
          </p:cNvPr>
          <p:cNvSpPr/>
          <p:nvPr/>
        </p:nvSpPr>
        <p:spPr>
          <a:xfrm>
            <a:off x="9426388" y="2447838"/>
            <a:ext cx="1927412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Agricultural Land Area Decreasing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86D2F46-B68B-4846-B240-80DB6D258BD7}"/>
              </a:ext>
            </a:extLst>
          </p:cNvPr>
          <p:cNvCxnSpPr/>
          <p:nvPr/>
        </p:nvCxnSpPr>
        <p:spPr>
          <a:xfrm>
            <a:off x="3043516" y="2630904"/>
            <a:ext cx="0" cy="975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49A959C-CC45-4A9E-ADC5-B56E61BFFA1D}"/>
              </a:ext>
            </a:extLst>
          </p:cNvPr>
          <p:cNvCxnSpPr/>
          <p:nvPr/>
        </p:nvCxnSpPr>
        <p:spPr>
          <a:xfrm>
            <a:off x="11553853" y="2539371"/>
            <a:ext cx="0" cy="975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284000F-3906-48BF-9F79-F0884B5CEDB2}"/>
              </a:ext>
            </a:extLst>
          </p:cNvPr>
          <p:cNvCxnSpPr/>
          <p:nvPr/>
        </p:nvCxnSpPr>
        <p:spPr>
          <a:xfrm>
            <a:off x="7406969" y="2630904"/>
            <a:ext cx="0" cy="975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8EB10A3-2DB0-46A4-B795-D43A0893AAF7}"/>
              </a:ext>
            </a:extLst>
          </p:cNvPr>
          <p:cNvCxnSpPr>
            <a:cxnSpLocks/>
          </p:cNvCxnSpPr>
          <p:nvPr/>
        </p:nvCxnSpPr>
        <p:spPr>
          <a:xfrm flipV="1">
            <a:off x="5159187" y="4215773"/>
            <a:ext cx="0" cy="1066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93B7B71-E1C1-4963-9158-6461E86A8F73}"/>
              </a:ext>
            </a:extLst>
          </p:cNvPr>
          <p:cNvCxnSpPr>
            <a:cxnSpLocks/>
          </p:cNvCxnSpPr>
          <p:nvPr/>
        </p:nvCxnSpPr>
        <p:spPr>
          <a:xfrm flipV="1">
            <a:off x="9426388" y="4215773"/>
            <a:ext cx="0" cy="1066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527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29148-AD0F-4718-8112-D961391CD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Problem Statement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182D7B-E925-4F95-A710-6AFA04947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221" y="1364298"/>
            <a:ext cx="7535374" cy="522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39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429F6-73B1-43DC-9905-F87A610F6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 &amp; Objective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C4B5397-29AE-421B-A454-FB69FFEF6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u="sng" dirty="0"/>
              <a:t>Motivation: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u="sng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74EB2-FA93-4C44-98B4-6B662AEF6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72" y="1825625"/>
            <a:ext cx="9711655" cy="469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46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429F6-73B1-43DC-9905-F87A610F6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 &amp; Objective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C4B5397-29AE-421B-A454-FB69FFEF6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/>
              <a:t>Objective:</a:t>
            </a:r>
          </a:p>
          <a:p>
            <a:r>
              <a:rPr lang="en-US" dirty="0"/>
              <a:t>To develop IoT based Irrigation System in Tea Garden</a:t>
            </a:r>
          </a:p>
          <a:p>
            <a:r>
              <a:rPr lang="en-US" dirty="0"/>
              <a:t>Analysis of Irrigation Data using IoT</a:t>
            </a:r>
          </a:p>
          <a:p>
            <a:r>
              <a:rPr lang="en-US" dirty="0"/>
              <a:t>To Increase monitoring efficiency in irrigation</a:t>
            </a:r>
          </a:p>
          <a:p>
            <a:r>
              <a:rPr lang="en-US" dirty="0"/>
              <a:t>To Reduce Workload in agriculture</a:t>
            </a:r>
          </a:p>
          <a:p>
            <a:r>
              <a:rPr lang="en-US" dirty="0"/>
              <a:t>To ensure lesser effort and greater profit</a:t>
            </a:r>
          </a:p>
          <a:p>
            <a:endParaRPr lang="en-US" sz="2000" u="sng" dirty="0"/>
          </a:p>
        </p:txBody>
      </p:sp>
    </p:spTree>
    <p:extLst>
      <p:ext uri="{BB962C8B-B14F-4D97-AF65-F5344CB8AC3E}">
        <p14:creationId xmlns:p14="http://schemas.microsoft.com/office/powerpoint/2010/main" val="3334648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CCAF1-EC8E-438D-B76C-438DB8F3B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Related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FCE418-D833-4CF8-B679-B2CEB562D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Iot</a:t>
            </a:r>
            <a:r>
              <a:rPr lang="en-US" dirty="0"/>
              <a:t> based smart crop-field monitoring and automation irrigation system by R. N. R. a. B. Sridhar in 2nd International Conference on Inventive Systems and Control, 2018.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IoT based smart irrigation system by S. Rawal in  International Journal of Computer Applications, 2017.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Intelligent irrigation system an IoT based approach by S. A. a. V. V. K. M. N. Rajkumar in International Conference on Innovations in Green Energy and Healthcare Technologies, 2017. </a:t>
            </a:r>
          </a:p>
        </p:txBody>
      </p:sp>
    </p:spTree>
    <p:extLst>
      <p:ext uri="{BB962C8B-B14F-4D97-AF65-F5344CB8AC3E}">
        <p14:creationId xmlns:p14="http://schemas.microsoft.com/office/powerpoint/2010/main" val="279035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CCAF1-EC8E-438D-B76C-438DB8F3B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FCE418-D833-4CF8-B679-B2CEB562D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Time Cost</a:t>
            </a:r>
          </a:p>
          <a:p>
            <a:r>
              <a:rPr lang="en-US" dirty="0"/>
              <a:t>24/7 Power Supply</a:t>
            </a:r>
          </a:p>
          <a:p>
            <a:r>
              <a:rPr lang="en-US" dirty="0"/>
              <a:t>Do not Predict rain, only check rain status.</a:t>
            </a:r>
          </a:p>
        </p:txBody>
      </p:sp>
    </p:spTree>
    <p:extLst>
      <p:ext uri="{BB962C8B-B14F-4D97-AF65-F5344CB8AC3E}">
        <p14:creationId xmlns:p14="http://schemas.microsoft.com/office/powerpoint/2010/main" val="2111729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29148-AD0F-4718-8112-D961391CD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Methodology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1543EA-229D-403A-9061-69FE1E00961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5259"/>
            <a:ext cx="10515600" cy="423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30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330</Words>
  <Application>Microsoft Office PowerPoint</Application>
  <PresentationFormat>Widescreen</PresentationFormat>
  <Paragraphs>65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Courier New</vt:lpstr>
      <vt:lpstr>Office Theme</vt:lpstr>
      <vt:lpstr>IoT based Automated Irrigation System &amp; Mobile App for Tea Garden </vt:lpstr>
      <vt:lpstr>Outline</vt:lpstr>
      <vt:lpstr>Problem Statement</vt:lpstr>
      <vt:lpstr>Problem Statement</vt:lpstr>
      <vt:lpstr>Motivation &amp; Objective</vt:lpstr>
      <vt:lpstr>Motivation &amp; Objective</vt:lpstr>
      <vt:lpstr>Related Work</vt:lpstr>
      <vt:lpstr>Limitations</vt:lpstr>
      <vt:lpstr>Methodology</vt:lpstr>
      <vt:lpstr>Methodology</vt:lpstr>
      <vt:lpstr>Experiment &amp; Evaluation</vt:lpstr>
      <vt:lpstr>Experiment &amp; Evaluation</vt:lpstr>
      <vt:lpstr>Experiment &amp; Evaluation</vt:lpstr>
      <vt:lpstr>Conclusion &amp; Future Work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IoT based Automated Irrigation System &amp; Mobile App for Tea Garden </dc:title>
  <dc:creator>shahriar hasan</dc:creator>
  <cp:lastModifiedBy>shahriar hasan</cp:lastModifiedBy>
  <cp:revision>4</cp:revision>
  <dcterms:created xsi:type="dcterms:W3CDTF">2023-08-22T09:22:55Z</dcterms:created>
  <dcterms:modified xsi:type="dcterms:W3CDTF">2023-08-22T10:27:00Z</dcterms:modified>
</cp:coreProperties>
</file>