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3" autoAdjust="0"/>
    <p:restoredTop sz="94660"/>
  </p:normalViewPr>
  <p:slideViewPr>
    <p:cSldViewPr snapToGrid="0">
      <p:cViewPr varScale="1">
        <p:scale>
          <a:sx n="71" d="100"/>
          <a:sy n="71" d="100"/>
        </p:scale>
        <p:origin x="18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523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619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741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475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77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501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653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373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19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467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5297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602D5-1790-4998-AF95-7C131A0B1C18}" type="datetimeFigureOut">
              <a:rPr lang="de-DE" smtClean="0"/>
              <a:t>28.03.2021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42F2E-45D4-4E91-9B90-16DD0E09657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71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AD4C190-B13E-4424-8DF5-665092357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252" y="291566"/>
            <a:ext cx="2657143" cy="84285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ED081C7-8488-4CDA-B573-7FE8FBC41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3142" y="1389917"/>
            <a:ext cx="4134371" cy="175843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69F09F8C-D8D8-4B68-88C4-D868443744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500" y="3544391"/>
            <a:ext cx="3709429" cy="59542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1B5F5D0-EA18-4BBB-B1E9-1039AF338B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787" y="4394213"/>
            <a:ext cx="3838646" cy="222179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DD882D50-6155-422C-993C-BFEE583CF4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49174" y="6928677"/>
            <a:ext cx="3762251" cy="1362662"/>
          </a:xfrm>
          <a:prstGeom prst="rect">
            <a:avLst/>
          </a:prstGeom>
        </p:spPr>
      </p:pic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5C9B3AAE-27C1-4CAF-81F7-996405FE85D8}"/>
              </a:ext>
            </a:extLst>
          </p:cNvPr>
          <p:cNvCxnSpPr>
            <a:cxnSpLocks/>
          </p:cNvCxnSpPr>
          <p:nvPr/>
        </p:nvCxnSpPr>
        <p:spPr>
          <a:xfrm>
            <a:off x="1690823" y="844912"/>
            <a:ext cx="592319" cy="1293688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63E83556-9A52-452F-974B-D906330C33A0}"/>
              </a:ext>
            </a:extLst>
          </p:cNvPr>
          <p:cNvCxnSpPr>
            <a:cxnSpLocks/>
          </p:cNvCxnSpPr>
          <p:nvPr/>
        </p:nvCxnSpPr>
        <p:spPr>
          <a:xfrm flipH="1">
            <a:off x="2283142" y="2581835"/>
            <a:ext cx="971046" cy="962556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BB2A3D3E-0A03-4E06-A6F6-F22691A99E24}"/>
              </a:ext>
            </a:extLst>
          </p:cNvPr>
          <p:cNvCxnSpPr>
            <a:cxnSpLocks/>
          </p:cNvCxnSpPr>
          <p:nvPr/>
        </p:nvCxnSpPr>
        <p:spPr>
          <a:xfrm flipH="1">
            <a:off x="4098417" y="2581835"/>
            <a:ext cx="251910" cy="1812378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CC4BA8C9-E409-4BBB-86E1-F0E54FA5B95C}"/>
              </a:ext>
            </a:extLst>
          </p:cNvPr>
          <p:cNvCxnSpPr>
            <a:cxnSpLocks/>
          </p:cNvCxnSpPr>
          <p:nvPr/>
        </p:nvCxnSpPr>
        <p:spPr>
          <a:xfrm flipH="1">
            <a:off x="5029489" y="2581835"/>
            <a:ext cx="175341" cy="4346842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6596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A4-Papier (210 x 297 mm)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Otter, Martin</dc:creator>
  <cp:lastModifiedBy>Otter, Martin</cp:lastModifiedBy>
  <cp:revision>1</cp:revision>
  <dcterms:created xsi:type="dcterms:W3CDTF">2021-03-28T09:55:51Z</dcterms:created>
  <dcterms:modified xsi:type="dcterms:W3CDTF">2021-03-28T09:58:02Z</dcterms:modified>
</cp:coreProperties>
</file>